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16"/>
  </p:notesMasterIdLst>
  <p:handoutMasterIdLst>
    <p:handoutMasterId r:id="rId117"/>
  </p:handoutMasterIdLst>
  <p:sldIdLst>
    <p:sldId id="308" r:id="rId2"/>
    <p:sldId id="397" r:id="rId3"/>
    <p:sldId id="350" r:id="rId4"/>
    <p:sldId id="351" r:id="rId5"/>
    <p:sldId id="352" r:id="rId6"/>
    <p:sldId id="353" r:id="rId7"/>
    <p:sldId id="323" r:id="rId8"/>
    <p:sldId id="388" r:id="rId9"/>
    <p:sldId id="311" r:id="rId10"/>
    <p:sldId id="475" r:id="rId11"/>
    <p:sldId id="476" r:id="rId12"/>
    <p:sldId id="477" r:id="rId13"/>
    <p:sldId id="324" r:id="rId14"/>
    <p:sldId id="392" r:id="rId15"/>
    <p:sldId id="478" r:id="rId16"/>
    <p:sldId id="389" r:id="rId17"/>
    <p:sldId id="339" r:id="rId18"/>
    <p:sldId id="337" r:id="rId19"/>
    <p:sldId id="354" r:id="rId20"/>
    <p:sldId id="390" r:id="rId21"/>
    <p:sldId id="355" r:id="rId22"/>
    <p:sldId id="396" r:id="rId23"/>
    <p:sldId id="342" r:id="rId24"/>
    <p:sldId id="333" r:id="rId25"/>
    <p:sldId id="334" r:id="rId26"/>
    <p:sldId id="348" r:id="rId27"/>
    <p:sldId id="336" r:id="rId28"/>
    <p:sldId id="328" r:id="rId29"/>
    <p:sldId id="330" r:id="rId30"/>
    <p:sldId id="329" r:id="rId31"/>
    <p:sldId id="393" r:id="rId32"/>
    <p:sldId id="326" r:id="rId33"/>
    <p:sldId id="345" r:id="rId34"/>
    <p:sldId id="399" r:id="rId35"/>
    <p:sldId id="400" r:id="rId36"/>
    <p:sldId id="398" r:id="rId37"/>
    <p:sldId id="401" r:id="rId38"/>
    <p:sldId id="382" r:id="rId39"/>
    <p:sldId id="343" r:id="rId40"/>
    <p:sldId id="383" r:id="rId41"/>
    <p:sldId id="479" r:id="rId42"/>
    <p:sldId id="391" r:id="rId43"/>
    <p:sldId id="407" r:id="rId44"/>
    <p:sldId id="408" r:id="rId45"/>
    <p:sldId id="409" r:id="rId46"/>
    <p:sldId id="384" r:id="rId47"/>
    <p:sldId id="385" r:id="rId48"/>
    <p:sldId id="386" r:id="rId49"/>
    <p:sldId id="427" r:id="rId50"/>
    <p:sldId id="428" r:id="rId51"/>
    <p:sldId id="429" r:id="rId52"/>
    <p:sldId id="430" r:id="rId53"/>
    <p:sldId id="431" r:id="rId54"/>
    <p:sldId id="410" r:id="rId55"/>
    <p:sldId id="432" r:id="rId56"/>
    <p:sldId id="434" r:id="rId57"/>
    <p:sldId id="433" r:id="rId58"/>
    <p:sldId id="411" r:id="rId59"/>
    <p:sldId id="435" r:id="rId60"/>
    <p:sldId id="436" r:id="rId61"/>
    <p:sldId id="437" r:id="rId62"/>
    <p:sldId id="438" r:id="rId63"/>
    <p:sldId id="439" r:id="rId64"/>
    <p:sldId id="440" r:id="rId65"/>
    <p:sldId id="441" r:id="rId66"/>
    <p:sldId id="442" r:id="rId67"/>
    <p:sldId id="443" r:id="rId68"/>
    <p:sldId id="447" r:id="rId69"/>
    <p:sldId id="444" r:id="rId70"/>
    <p:sldId id="445" r:id="rId71"/>
    <p:sldId id="446" r:id="rId72"/>
    <p:sldId id="464" r:id="rId73"/>
    <p:sldId id="412" r:id="rId74"/>
    <p:sldId id="413" r:id="rId75"/>
    <p:sldId id="414" r:id="rId76"/>
    <p:sldId id="415" r:id="rId77"/>
    <p:sldId id="425" r:id="rId78"/>
    <p:sldId id="426" r:id="rId79"/>
    <p:sldId id="416" r:id="rId80"/>
    <p:sldId id="451" r:id="rId81"/>
    <p:sldId id="387" r:id="rId82"/>
    <p:sldId id="452" r:id="rId83"/>
    <p:sldId id="453" r:id="rId84"/>
    <p:sldId id="454" r:id="rId85"/>
    <p:sldId id="417" r:id="rId86"/>
    <p:sldId id="468" r:id="rId87"/>
    <p:sldId id="467" r:id="rId88"/>
    <p:sldId id="470" r:id="rId89"/>
    <p:sldId id="471" r:id="rId90"/>
    <p:sldId id="472" r:id="rId91"/>
    <p:sldId id="473" r:id="rId92"/>
    <p:sldId id="474" r:id="rId93"/>
    <p:sldId id="449" r:id="rId94"/>
    <p:sldId id="448" r:id="rId95"/>
    <p:sldId id="466" r:id="rId96"/>
    <p:sldId id="418" r:id="rId97"/>
    <p:sldId id="419" r:id="rId98"/>
    <p:sldId id="456" r:id="rId99"/>
    <p:sldId id="402" r:id="rId100"/>
    <p:sldId id="404" r:id="rId101"/>
    <p:sldId id="405" r:id="rId102"/>
    <p:sldId id="406" r:id="rId103"/>
    <p:sldId id="455" r:id="rId104"/>
    <p:sldId id="457" r:id="rId105"/>
    <p:sldId id="458" r:id="rId106"/>
    <p:sldId id="459" r:id="rId107"/>
    <p:sldId id="460" r:id="rId108"/>
    <p:sldId id="461" r:id="rId109"/>
    <p:sldId id="462" r:id="rId110"/>
    <p:sldId id="463" r:id="rId111"/>
    <p:sldId id="420" r:id="rId112"/>
    <p:sldId id="381" r:id="rId113"/>
    <p:sldId id="349" r:id="rId114"/>
    <p:sldId id="301" r:id="rId115"/>
  </p:sldIdLst>
  <p:sldSz cx="6858000" cy="51435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2" userDrawn="1">
          <p15:clr>
            <a:srgbClr val="A4A3A4"/>
          </p15:clr>
        </p15:guide>
        <p15:guide id="2" pos="12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70F"/>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94921" autoAdjust="0"/>
  </p:normalViewPr>
  <p:slideViewPr>
    <p:cSldViewPr>
      <p:cViewPr varScale="1">
        <p:scale>
          <a:sx n="136" d="100"/>
          <a:sy n="136" d="100"/>
        </p:scale>
        <p:origin x="1902" y="114"/>
      </p:cViewPr>
      <p:guideLst>
        <p:guide orient="horz" pos="2482"/>
        <p:guide pos="1253"/>
      </p:guideLst>
    </p:cSldViewPr>
  </p:slideViewPr>
  <p:outlineViewPr>
    <p:cViewPr>
      <p:scale>
        <a:sx n="33" d="100"/>
        <a:sy n="33" d="100"/>
      </p:scale>
      <p:origin x="0" y="23464"/>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60" d="100"/>
          <a:sy n="60" d="100"/>
        </p:scale>
        <p:origin x="2076"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37298-090D-4CEC-BE4D-F808C570937C}"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pPr latinLnBrk="1"/>
          <a:endParaRPr lang="ko-KR" altLang="en-US"/>
        </a:p>
      </dgm:t>
    </dgm:pt>
    <dgm:pt modelId="{AE28B067-0CDF-4709-89D7-472B9DBBBBCD}">
      <dgm:prSet phldrT="[텍스트]"/>
      <dgm:spPr/>
      <dgm:t>
        <a:bodyPr/>
        <a:lstStyle/>
        <a:p>
          <a:pPr latinLnBrk="1"/>
          <a:r>
            <a:rPr lang="ko-KR" altLang="en-US" b="1" dirty="0">
              <a:solidFill>
                <a:schemeClr val="tx1"/>
              </a:solidFill>
            </a:rPr>
            <a:t>찾아</a:t>
          </a:r>
          <a:br>
            <a:rPr lang="en-US" altLang="ko-KR" b="1" dirty="0">
              <a:solidFill>
                <a:schemeClr val="tx1"/>
              </a:solidFill>
            </a:rPr>
          </a:br>
          <a:r>
            <a:rPr lang="ko-KR" altLang="en-US" b="1" dirty="0">
              <a:solidFill>
                <a:schemeClr val="tx1"/>
              </a:solidFill>
            </a:rPr>
            <a:t>보기</a:t>
          </a:r>
        </a:p>
      </dgm:t>
    </dgm:pt>
    <dgm:pt modelId="{485D8EA8-A39B-448B-A4C7-0A362576AFC8}" type="parTrans" cxnId="{BAE3682C-806E-4358-B901-37AF2386CC1B}">
      <dgm:prSet/>
      <dgm:spPr/>
      <dgm:t>
        <a:bodyPr/>
        <a:lstStyle/>
        <a:p>
          <a:pPr latinLnBrk="1"/>
          <a:endParaRPr lang="ko-KR" altLang="en-US" b="1">
            <a:solidFill>
              <a:schemeClr val="tx1"/>
            </a:solidFill>
          </a:endParaRPr>
        </a:p>
      </dgm:t>
    </dgm:pt>
    <dgm:pt modelId="{5FF9E500-6946-4439-B743-477AE14F0DBC}" type="sibTrans" cxnId="{BAE3682C-806E-4358-B901-37AF2386CC1B}">
      <dgm:prSet/>
      <dgm:spPr/>
      <dgm:t>
        <a:bodyPr/>
        <a:lstStyle/>
        <a:p>
          <a:pPr latinLnBrk="1"/>
          <a:endParaRPr lang="ko-KR" altLang="en-US" b="1">
            <a:solidFill>
              <a:schemeClr val="tx1"/>
            </a:solidFill>
          </a:endParaRPr>
        </a:p>
      </dgm:t>
    </dgm:pt>
    <dgm:pt modelId="{A0FC88E2-06C5-468E-A5E1-80F39870290D}">
      <dgm:prSet phldrT="[텍스트]"/>
      <dgm:spPr/>
      <dgm:t>
        <a:bodyPr/>
        <a:lstStyle/>
        <a:p>
          <a:pPr latinLnBrk="1"/>
          <a:r>
            <a:rPr lang="ko-KR" altLang="en-US" b="1" dirty="0">
              <a:solidFill>
                <a:schemeClr val="tx1"/>
              </a:solidFill>
            </a:rPr>
            <a:t>써보기</a:t>
          </a:r>
        </a:p>
      </dgm:t>
    </dgm:pt>
    <dgm:pt modelId="{C7F13B79-42E2-4BDE-82FB-4130F911F02B}" type="parTrans" cxnId="{D139CBB9-A4AE-43DF-9769-4AFA4891713B}">
      <dgm:prSet/>
      <dgm:spPr/>
      <dgm:t>
        <a:bodyPr/>
        <a:lstStyle/>
        <a:p>
          <a:pPr latinLnBrk="1"/>
          <a:endParaRPr lang="ko-KR" altLang="en-US" b="1">
            <a:solidFill>
              <a:schemeClr val="tx1"/>
            </a:solidFill>
          </a:endParaRPr>
        </a:p>
      </dgm:t>
    </dgm:pt>
    <dgm:pt modelId="{39A61903-1ACE-457F-9EF1-F9F82328886D}" type="sibTrans" cxnId="{D139CBB9-A4AE-43DF-9769-4AFA4891713B}">
      <dgm:prSet/>
      <dgm:spPr/>
      <dgm:t>
        <a:bodyPr/>
        <a:lstStyle/>
        <a:p>
          <a:pPr latinLnBrk="1"/>
          <a:endParaRPr lang="ko-KR" altLang="en-US" b="1">
            <a:solidFill>
              <a:schemeClr val="tx1"/>
            </a:solidFill>
          </a:endParaRPr>
        </a:p>
      </dgm:t>
    </dgm:pt>
    <dgm:pt modelId="{1854A381-D0D4-41EF-83D4-6B60E4F481C7}">
      <dgm:prSet phldrT="[텍스트]"/>
      <dgm:spPr/>
      <dgm:t>
        <a:bodyPr/>
        <a:lstStyle/>
        <a:p>
          <a:pPr latinLnBrk="1"/>
          <a:r>
            <a:rPr lang="ko-KR" altLang="en-US" b="1" dirty="0">
              <a:solidFill>
                <a:schemeClr val="tx1"/>
              </a:solidFill>
            </a:rPr>
            <a:t>문제</a:t>
          </a:r>
          <a:br>
            <a:rPr lang="en-US" altLang="ko-KR" b="1" dirty="0">
              <a:solidFill>
                <a:schemeClr val="tx1"/>
              </a:solidFill>
            </a:rPr>
          </a:br>
          <a:r>
            <a:rPr lang="ko-KR" altLang="en-US" b="1" dirty="0">
              <a:solidFill>
                <a:schemeClr val="tx1"/>
              </a:solidFill>
            </a:rPr>
            <a:t>알리기</a:t>
          </a:r>
        </a:p>
      </dgm:t>
    </dgm:pt>
    <dgm:pt modelId="{ED48B74B-9A1E-46CB-991C-C8466C576E24}" type="parTrans" cxnId="{B5606B77-739D-45F3-809C-0470398EDFDC}">
      <dgm:prSet/>
      <dgm:spPr/>
      <dgm:t>
        <a:bodyPr/>
        <a:lstStyle/>
        <a:p>
          <a:pPr latinLnBrk="1"/>
          <a:endParaRPr lang="ko-KR" altLang="en-US" b="1">
            <a:solidFill>
              <a:schemeClr val="tx1"/>
            </a:solidFill>
          </a:endParaRPr>
        </a:p>
      </dgm:t>
    </dgm:pt>
    <dgm:pt modelId="{116E3F9D-DCF3-4411-8FE9-648DF6367F44}" type="sibTrans" cxnId="{B5606B77-739D-45F3-809C-0470398EDFDC}">
      <dgm:prSet/>
      <dgm:spPr/>
      <dgm:t>
        <a:bodyPr/>
        <a:lstStyle/>
        <a:p>
          <a:pPr latinLnBrk="1"/>
          <a:endParaRPr lang="ko-KR" altLang="en-US" b="1">
            <a:solidFill>
              <a:schemeClr val="tx1"/>
            </a:solidFill>
          </a:endParaRPr>
        </a:p>
      </dgm:t>
    </dgm:pt>
    <dgm:pt modelId="{B089ED91-2986-4964-BEBC-79CB963F3AA3}">
      <dgm:prSet phldrT="[텍스트]"/>
      <dgm:spPr/>
      <dgm:t>
        <a:bodyPr/>
        <a:lstStyle/>
        <a:p>
          <a:pPr latinLnBrk="1"/>
          <a:r>
            <a:rPr lang="ko-KR" altLang="en-US" b="1" dirty="0">
              <a:solidFill>
                <a:schemeClr val="tx1"/>
              </a:solidFill>
            </a:rPr>
            <a:t>문제</a:t>
          </a:r>
          <a:br>
            <a:rPr lang="en-US" altLang="ko-KR" b="1" dirty="0">
              <a:solidFill>
                <a:schemeClr val="tx1"/>
              </a:solidFill>
            </a:rPr>
          </a:br>
          <a:r>
            <a:rPr lang="ko-KR" altLang="en-US" b="1" dirty="0">
              <a:solidFill>
                <a:schemeClr val="tx1"/>
              </a:solidFill>
            </a:rPr>
            <a:t>고치기</a:t>
          </a:r>
        </a:p>
      </dgm:t>
    </dgm:pt>
    <dgm:pt modelId="{C2B8973B-2D59-480A-8C40-0329C88B0339}" type="parTrans" cxnId="{7552EB1C-07EA-46C7-8800-5664BABE2981}">
      <dgm:prSet/>
      <dgm:spPr/>
      <dgm:t>
        <a:bodyPr/>
        <a:lstStyle/>
        <a:p>
          <a:pPr latinLnBrk="1"/>
          <a:endParaRPr lang="ko-KR" altLang="en-US" b="1">
            <a:solidFill>
              <a:schemeClr val="tx1"/>
            </a:solidFill>
          </a:endParaRPr>
        </a:p>
      </dgm:t>
    </dgm:pt>
    <dgm:pt modelId="{22DBA96D-AD4E-498D-B0DA-A1CDECA03572}" type="sibTrans" cxnId="{7552EB1C-07EA-46C7-8800-5664BABE2981}">
      <dgm:prSet/>
      <dgm:spPr/>
      <dgm:t>
        <a:bodyPr/>
        <a:lstStyle/>
        <a:p>
          <a:pPr latinLnBrk="1"/>
          <a:endParaRPr lang="ko-KR" altLang="en-US" b="1">
            <a:solidFill>
              <a:schemeClr val="tx1"/>
            </a:solidFill>
          </a:endParaRPr>
        </a:p>
      </dgm:t>
    </dgm:pt>
    <dgm:pt modelId="{8540D9E1-CB1B-4573-842E-FFD40656925D}">
      <dgm:prSet phldrT="[텍스트]"/>
      <dgm:spPr/>
      <dgm:t>
        <a:bodyPr/>
        <a:lstStyle/>
        <a:p>
          <a:pPr latinLnBrk="1"/>
          <a:r>
            <a:rPr lang="ko-KR" altLang="en-US" b="1" dirty="0">
              <a:solidFill>
                <a:schemeClr val="tx1"/>
              </a:solidFill>
            </a:rPr>
            <a:t>기능</a:t>
          </a:r>
          <a:br>
            <a:rPr lang="en-US" altLang="ko-KR" b="1" dirty="0">
              <a:solidFill>
                <a:schemeClr val="tx1"/>
              </a:solidFill>
            </a:rPr>
          </a:br>
          <a:r>
            <a:rPr lang="ko-KR" altLang="en-US" b="1" dirty="0">
              <a:solidFill>
                <a:schemeClr val="tx1"/>
              </a:solidFill>
            </a:rPr>
            <a:t>추가</a:t>
          </a:r>
        </a:p>
      </dgm:t>
    </dgm:pt>
    <dgm:pt modelId="{4F5E4263-AF25-46CE-8850-577D70BC7E73}" type="parTrans" cxnId="{A4991313-C184-4106-AAF6-88B1345B01D3}">
      <dgm:prSet/>
      <dgm:spPr/>
      <dgm:t>
        <a:bodyPr/>
        <a:lstStyle/>
        <a:p>
          <a:pPr latinLnBrk="1"/>
          <a:endParaRPr lang="ko-KR" altLang="en-US" b="1">
            <a:solidFill>
              <a:schemeClr val="tx1"/>
            </a:solidFill>
          </a:endParaRPr>
        </a:p>
      </dgm:t>
    </dgm:pt>
    <dgm:pt modelId="{8C978E35-552D-4F53-B8FE-CAF114630070}" type="sibTrans" cxnId="{A4991313-C184-4106-AAF6-88B1345B01D3}">
      <dgm:prSet/>
      <dgm:spPr/>
      <dgm:t>
        <a:bodyPr/>
        <a:lstStyle/>
        <a:p>
          <a:pPr latinLnBrk="1"/>
          <a:endParaRPr lang="ko-KR" altLang="en-US" b="1">
            <a:solidFill>
              <a:schemeClr val="tx1"/>
            </a:solidFill>
          </a:endParaRPr>
        </a:p>
      </dgm:t>
    </dgm:pt>
    <dgm:pt modelId="{FD1AD7AC-ABF0-4D24-8688-46B4AFA6EBEC}">
      <dgm:prSet phldrT="[텍스트]"/>
      <dgm:spPr/>
      <dgm:t>
        <a:bodyPr/>
        <a:lstStyle/>
        <a:p>
          <a:pPr latinLnBrk="1"/>
          <a:r>
            <a:rPr lang="ko-KR" altLang="en-US" b="1" dirty="0">
              <a:solidFill>
                <a:schemeClr val="tx1"/>
              </a:solidFill>
            </a:rPr>
            <a:t>리뷰</a:t>
          </a:r>
          <a:endParaRPr lang="en-US" altLang="ko-KR" b="1" dirty="0">
            <a:solidFill>
              <a:schemeClr val="tx1"/>
            </a:solidFill>
          </a:endParaRPr>
        </a:p>
      </dgm:t>
    </dgm:pt>
    <dgm:pt modelId="{03990984-6B2B-4F9C-8C44-6A3C5D97F8A4}" type="parTrans" cxnId="{3603CE71-B919-48C9-B0EE-8E02095F0559}">
      <dgm:prSet/>
      <dgm:spPr/>
      <dgm:t>
        <a:bodyPr/>
        <a:lstStyle/>
        <a:p>
          <a:pPr latinLnBrk="1"/>
          <a:endParaRPr lang="ko-KR" altLang="en-US" b="1">
            <a:solidFill>
              <a:schemeClr val="tx1"/>
            </a:solidFill>
          </a:endParaRPr>
        </a:p>
      </dgm:t>
    </dgm:pt>
    <dgm:pt modelId="{2A903320-A89E-4261-ABC0-FC941F7028C1}" type="sibTrans" cxnId="{3603CE71-B919-48C9-B0EE-8E02095F0559}">
      <dgm:prSet/>
      <dgm:spPr/>
      <dgm:t>
        <a:bodyPr/>
        <a:lstStyle/>
        <a:p>
          <a:pPr latinLnBrk="1"/>
          <a:endParaRPr lang="ko-KR" altLang="en-US" b="1">
            <a:solidFill>
              <a:schemeClr val="tx1"/>
            </a:solidFill>
          </a:endParaRPr>
        </a:p>
      </dgm:t>
    </dgm:pt>
    <dgm:pt modelId="{08798639-8C22-43E2-9FB3-57E6D7D551DF}">
      <dgm:prSet phldrT="[텍스트]"/>
      <dgm:spPr/>
      <dgm:t>
        <a:bodyPr/>
        <a:lstStyle/>
        <a:p>
          <a:pPr latinLnBrk="1"/>
          <a:r>
            <a:rPr lang="ko-KR" altLang="en-US" b="1" dirty="0">
              <a:solidFill>
                <a:schemeClr val="tx1"/>
              </a:solidFill>
            </a:rPr>
            <a:t>관리</a:t>
          </a:r>
        </a:p>
      </dgm:t>
    </dgm:pt>
    <dgm:pt modelId="{D68D100B-15DF-4033-8288-3BD467D05C16}" type="parTrans" cxnId="{6BF79DBB-3406-4B3F-B7EE-94504B1499AA}">
      <dgm:prSet/>
      <dgm:spPr/>
      <dgm:t>
        <a:bodyPr/>
        <a:lstStyle/>
        <a:p>
          <a:pPr latinLnBrk="1"/>
          <a:endParaRPr lang="ko-KR" altLang="en-US" b="1">
            <a:solidFill>
              <a:schemeClr val="tx1"/>
            </a:solidFill>
          </a:endParaRPr>
        </a:p>
      </dgm:t>
    </dgm:pt>
    <dgm:pt modelId="{FC5C791B-E431-4B75-B27F-6E6F116253CE}" type="sibTrans" cxnId="{6BF79DBB-3406-4B3F-B7EE-94504B1499AA}">
      <dgm:prSet/>
      <dgm:spPr/>
      <dgm:t>
        <a:bodyPr/>
        <a:lstStyle/>
        <a:p>
          <a:pPr latinLnBrk="1"/>
          <a:endParaRPr lang="ko-KR" altLang="en-US" b="1">
            <a:solidFill>
              <a:schemeClr val="tx1"/>
            </a:solidFill>
          </a:endParaRPr>
        </a:p>
      </dgm:t>
    </dgm:pt>
    <dgm:pt modelId="{68FAFDF9-8AE0-4A1C-A1FB-190DDCDBBA65}">
      <dgm:prSet phldrT="[텍스트]"/>
      <dgm:spPr/>
      <dgm:t>
        <a:bodyPr/>
        <a:lstStyle/>
        <a:p>
          <a:pPr latinLnBrk="1"/>
          <a:r>
            <a:rPr lang="ko-KR" altLang="en-US" b="1" dirty="0">
              <a:solidFill>
                <a:schemeClr val="tx1"/>
              </a:solidFill>
            </a:rPr>
            <a:t>의사</a:t>
          </a:r>
          <a:br>
            <a:rPr lang="en-US" altLang="ko-KR" b="1" dirty="0">
              <a:solidFill>
                <a:schemeClr val="tx1"/>
              </a:solidFill>
            </a:rPr>
          </a:br>
          <a:r>
            <a:rPr lang="ko-KR" altLang="en-US" b="1" dirty="0">
              <a:solidFill>
                <a:schemeClr val="tx1"/>
              </a:solidFill>
            </a:rPr>
            <a:t>결정</a:t>
          </a:r>
        </a:p>
      </dgm:t>
    </dgm:pt>
    <dgm:pt modelId="{A5794F91-45B4-41E0-A986-AD448CBAC194}" type="parTrans" cxnId="{48170B8C-5397-47C9-9E8D-A1C3A07D8F7B}">
      <dgm:prSet/>
      <dgm:spPr/>
      <dgm:t>
        <a:bodyPr/>
        <a:lstStyle/>
        <a:p>
          <a:pPr latinLnBrk="1"/>
          <a:endParaRPr lang="ko-KR" altLang="en-US" b="1">
            <a:solidFill>
              <a:schemeClr val="tx1"/>
            </a:solidFill>
          </a:endParaRPr>
        </a:p>
      </dgm:t>
    </dgm:pt>
    <dgm:pt modelId="{07F5199B-2C78-4D3D-B781-5F997BDBDA9B}" type="sibTrans" cxnId="{48170B8C-5397-47C9-9E8D-A1C3A07D8F7B}">
      <dgm:prSet/>
      <dgm:spPr/>
      <dgm:t>
        <a:bodyPr/>
        <a:lstStyle/>
        <a:p>
          <a:pPr latinLnBrk="1"/>
          <a:endParaRPr lang="ko-KR" altLang="en-US" b="1">
            <a:solidFill>
              <a:schemeClr val="tx1"/>
            </a:solidFill>
          </a:endParaRPr>
        </a:p>
      </dgm:t>
    </dgm:pt>
    <dgm:pt modelId="{D37439E3-2D47-495C-953A-E596647B93D2}" type="pres">
      <dgm:prSet presAssocID="{60637298-090D-4CEC-BE4D-F808C570937C}" presName="diagram" presStyleCnt="0">
        <dgm:presLayoutVars>
          <dgm:dir/>
          <dgm:resizeHandles/>
        </dgm:presLayoutVars>
      </dgm:prSet>
      <dgm:spPr/>
    </dgm:pt>
    <dgm:pt modelId="{A3A5672D-4C5F-4BDD-AF05-31BBFB5C1ECD}" type="pres">
      <dgm:prSet presAssocID="{AE28B067-0CDF-4709-89D7-472B9DBBBBCD}" presName="firstNode" presStyleLbl="node1" presStyleIdx="0" presStyleCnt="8">
        <dgm:presLayoutVars>
          <dgm:bulletEnabled val="1"/>
        </dgm:presLayoutVars>
      </dgm:prSet>
      <dgm:spPr/>
    </dgm:pt>
    <dgm:pt modelId="{68A73E18-C53F-4383-A144-475C34F6610A}" type="pres">
      <dgm:prSet presAssocID="{5FF9E500-6946-4439-B743-477AE14F0DBC}" presName="sibTrans" presStyleLbl="sibTrans2D1" presStyleIdx="0" presStyleCnt="7"/>
      <dgm:spPr/>
    </dgm:pt>
    <dgm:pt modelId="{346A4286-196A-4680-9815-CA5E8E0917EB}" type="pres">
      <dgm:prSet presAssocID="{A0FC88E2-06C5-468E-A5E1-80F39870290D}" presName="middleNode" presStyleCnt="0"/>
      <dgm:spPr/>
    </dgm:pt>
    <dgm:pt modelId="{965705C6-FB38-4BD3-8DF0-91CD26281038}" type="pres">
      <dgm:prSet presAssocID="{A0FC88E2-06C5-468E-A5E1-80F39870290D}" presName="padding" presStyleLbl="node1" presStyleIdx="0" presStyleCnt="8"/>
      <dgm:spPr/>
    </dgm:pt>
    <dgm:pt modelId="{E2D7F4A4-2B70-4B69-8851-31D48AB3F81C}" type="pres">
      <dgm:prSet presAssocID="{A0FC88E2-06C5-468E-A5E1-80F39870290D}" presName="shape" presStyleLbl="node1" presStyleIdx="1" presStyleCnt="8">
        <dgm:presLayoutVars>
          <dgm:bulletEnabled val="1"/>
        </dgm:presLayoutVars>
      </dgm:prSet>
      <dgm:spPr/>
    </dgm:pt>
    <dgm:pt modelId="{1A847979-EA00-4921-9C64-B5B3A988FA47}" type="pres">
      <dgm:prSet presAssocID="{39A61903-1ACE-457F-9EF1-F9F82328886D}" presName="sibTrans" presStyleLbl="sibTrans2D1" presStyleIdx="1" presStyleCnt="7"/>
      <dgm:spPr/>
    </dgm:pt>
    <dgm:pt modelId="{53712F88-9465-4CFF-9ADC-B1431F677ECE}" type="pres">
      <dgm:prSet presAssocID="{1854A381-D0D4-41EF-83D4-6B60E4F481C7}" presName="middleNode" presStyleCnt="0"/>
      <dgm:spPr/>
    </dgm:pt>
    <dgm:pt modelId="{3B39BB37-A60C-479A-8AE7-9902B4658574}" type="pres">
      <dgm:prSet presAssocID="{1854A381-D0D4-41EF-83D4-6B60E4F481C7}" presName="padding" presStyleLbl="node1" presStyleIdx="1" presStyleCnt="8"/>
      <dgm:spPr/>
    </dgm:pt>
    <dgm:pt modelId="{FE3E1F14-8B6E-46BD-BB09-709E93BF6016}" type="pres">
      <dgm:prSet presAssocID="{1854A381-D0D4-41EF-83D4-6B60E4F481C7}" presName="shape" presStyleLbl="node1" presStyleIdx="2" presStyleCnt="8">
        <dgm:presLayoutVars>
          <dgm:bulletEnabled val="1"/>
        </dgm:presLayoutVars>
      </dgm:prSet>
      <dgm:spPr/>
    </dgm:pt>
    <dgm:pt modelId="{1C640502-5628-4695-AAB8-3FFB2DE308DC}" type="pres">
      <dgm:prSet presAssocID="{116E3F9D-DCF3-4411-8FE9-648DF6367F44}" presName="sibTrans" presStyleLbl="sibTrans2D1" presStyleIdx="2" presStyleCnt="7"/>
      <dgm:spPr/>
    </dgm:pt>
    <dgm:pt modelId="{D514F8D2-F220-4E6A-A1AA-7C139421CDEA}" type="pres">
      <dgm:prSet presAssocID="{B089ED91-2986-4964-BEBC-79CB963F3AA3}" presName="middleNode" presStyleCnt="0"/>
      <dgm:spPr/>
    </dgm:pt>
    <dgm:pt modelId="{5ED8F1B9-F16E-4D1A-9657-B13685941107}" type="pres">
      <dgm:prSet presAssocID="{B089ED91-2986-4964-BEBC-79CB963F3AA3}" presName="padding" presStyleLbl="node1" presStyleIdx="2" presStyleCnt="8"/>
      <dgm:spPr/>
    </dgm:pt>
    <dgm:pt modelId="{73738F48-1225-4D6F-BEFD-4334900C7FF9}" type="pres">
      <dgm:prSet presAssocID="{B089ED91-2986-4964-BEBC-79CB963F3AA3}" presName="shape" presStyleLbl="node1" presStyleIdx="3" presStyleCnt="8">
        <dgm:presLayoutVars>
          <dgm:bulletEnabled val="1"/>
        </dgm:presLayoutVars>
      </dgm:prSet>
      <dgm:spPr/>
    </dgm:pt>
    <dgm:pt modelId="{51488CD7-E7A5-4FC4-83AF-C0512CC174E4}" type="pres">
      <dgm:prSet presAssocID="{22DBA96D-AD4E-498D-B0DA-A1CDECA03572}" presName="sibTrans" presStyleLbl="sibTrans2D1" presStyleIdx="3" presStyleCnt="7"/>
      <dgm:spPr/>
    </dgm:pt>
    <dgm:pt modelId="{F48D456C-7A3F-4436-8A79-A293D17CAB0A}" type="pres">
      <dgm:prSet presAssocID="{8540D9E1-CB1B-4573-842E-FFD40656925D}" presName="middleNode" presStyleCnt="0"/>
      <dgm:spPr/>
    </dgm:pt>
    <dgm:pt modelId="{D9B92211-62AE-4BC7-9B4E-7FFAFC1F214C}" type="pres">
      <dgm:prSet presAssocID="{8540D9E1-CB1B-4573-842E-FFD40656925D}" presName="padding" presStyleLbl="node1" presStyleIdx="3" presStyleCnt="8"/>
      <dgm:spPr/>
    </dgm:pt>
    <dgm:pt modelId="{2FAAD8F3-21AD-4D20-833B-59C309A57B2D}" type="pres">
      <dgm:prSet presAssocID="{8540D9E1-CB1B-4573-842E-FFD40656925D}" presName="shape" presStyleLbl="node1" presStyleIdx="4" presStyleCnt="8">
        <dgm:presLayoutVars>
          <dgm:bulletEnabled val="1"/>
        </dgm:presLayoutVars>
      </dgm:prSet>
      <dgm:spPr/>
    </dgm:pt>
    <dgm:pt modelId="{B6DA54BE-B4DB-49FA-88E8-D762FB06D48E}" type="pres">
      <dgm:prSet presAssocID="{8C978E35-552D-4F53-B8FE-CAF114630070}" presName="sibTrans" presStyleLbl="sibTrans2D1" presStyleIdx="4" presStyleCnt="7"/>
      <dgm:spPr/>
    </dgm:pt>
    <dgm:pt modelId="{C55FAD4E-8C57-48DB-8A00-F9CBC823AA85}" type="pres">
      <dgm:prSet presAssocID="{FD1AD7AC-ABF0-4D24-8688-46B4AFA6EBEC}" presName="middleNode" presStyleCnt="0"/>
      <dgm:spPr/>
    </dgm:pt>
    <dgm:pt modelId="{64315BC1-3AE3-4FC2-A457-A8939D1C1410}" type="pres">
      <dgm:prSet presAssocID="{FD1AD7AC-ABF0-4D24-8688-46B4AFA6EBEC}" presName="padding" presStyleLbl="node1" presStyleIdx="4" presStyleCnt="8"/>
      <dgm:spPr/>
    </dgm:pt>
    <dgm:pt modelId="{77EFA334-37B8-4E9B-8085-D62BEBBEA9B5}" type="pres">
      <dgm:prSet presAssocID="{FD1AD7AC-ABF0-4D24-8688-46B4AFA6EBEC}" presName="shape" presStyleLbl="node1" presStyleIdx="5" presStyleCnt="8">
        <dgm:presLayoutVars>
          <dgm:bulletEnabled val="1"/>
        </dgm:presLayoutVars>
      </dgm:prSet>
      <dgm:spPr/>
    </dgm:pt>
    <dgm:pt modelId="{40677755-D012-4AA3-A36F-0DFFB3CC4E65}" type="pres">
      <dgm:prSet presAssocID="{2A903320-A89E-4261-ABC0-FC941F7028C1}" presName="sibTrans" presStyleLbl="sibTrans2D1" presStyleIdx="5" presStyleCnt="7"/>
      <dgm:spPr/>
    </dgm:pt>
    <dgm:pt modelId="{C329FEC3-4980-48C9-B538-29C848A0D841}" type="pres">
      <dgm:prSet presAssocID="{08798639-8C22-43E2-9FB3-57E6D7D551DF}" presName="middleNode" presStyleCnt="0"/>
      <dgm:spPr/>
    </dgm:pt>
    <dgm:pt modelId="{13C45F77-826F-424E-A73E-084359A5FCFE}" type="pres">
      <dgm:prSet presAssocID="{08798639-8C22-43E2-9FB3-57E6D7D551DF}" presName="padding" presStyleLbl="node1" presStyleIdx="5" presStyleCnt="8"/>
      <dgm:spPr/>
    </dgm:pt>
    <dgm:pt modelId="{682B35F7-F626-4629-9880-B78CB8254CE0}" type="pres">
      <dgm:prSet presAssocID="{08798639-8C22-43E2-9FB3-57E6D7D551DF}" presName="shape" presStyleLbl="node1" presStyleIdx="6" presStyleCnt="8">
        <dgm:presLayoutVars>
          <dgm:bulletEnabled val="1"/>
        </dgm:presLayoutVars>
      </dgm:prSet>
      <dgm:spPr/>
    </dgm:pt>
    <dgm:pt modelId="{96C6FBCE-C1FB-4159-BA16-C56B209A41E4}" type="pres">
      <dgm:prSet presAssocID="{FC5C791B-E431-4B75-B27F-6E6F116253CE}" presName="sibTrans" presStyleLbl="sibTrans2D1" presStyleIdx="6" presStyleCnt="7"/>
      <dgm:spPr/>
    </dgm:pt>
    <dgm:pt modelId="{34CB69F2-8E88-4154-A84B-9B210E73A9E9}" type="pres">
      <dgm:prSet presAssocID="{68FAFDF9-8AE0-4A1C-A1FB-190DDCDBBA65}" presName="lastNode" presStyleLbl="node1" presStyleIdx="7" presStyleCnt="8">
        <dgm:presLayoutVars>
          <dgm:bulletEnabled val="1"/>
        </dgm:presLayoutVars>
      </dgm:prSet>
      <dgm:spPr/>
    </dgm:pt>
  </dgm:ptLst>
  <dgm:cxnLst>
    <dgm:cxn modelId="{FE0CE711-6D91-4B24-8EAB-7B0F0A465A25}" type="presOf" srcId="{2A903320-A89E-4261-ABC0-FC941F7028C1}" destId="{40677755-D012-4AA3-A36F-0DFFB3CC4E65}" srcOrd="0" destOrd="0" presId="urn:microsoft.com/office/officeart/2005/8/layout/bProcess2"/>
    <dgm:cxn modelId="{A4991313-C184-4106-AAF6-88B1345B01D3}" srcId="{60637298-090D-4CEC-BE4D-F808C570937C}" destId="{8540D9E1-CB1B-4573-842E-FFD40656925D}" srcOrd="4" destOrd="0" parTransId="{4F5E4263-AF25-46CE-8850-577D70BC7E73}" sibTransId="{8C978E35-552D-4F53-B8FE-CAF114630070}"/>
    <dgm:cxn modelId="{7552EB1C-07EA-46C7-8800-5664BABE2981}" srcId="{60637298-090D-4CEC-BE4D-F808C570937C}" destId="{B089ED91-2986-4964-BEBC-79CB963F3AA3}" srcOrd="3" destOrd="0" parTransId="{C2B8973B-2D59-480A-8C40-0329C88B0339}" sibTransId="{22DBA96D-AD4E-498D-B0DA-A1CDECA03572}"/>
    <dgm:cxn modelId="{BAE3682C-806E-4358-B901-37AF2386CC1B}" srcId="{60637298-090D-4CEC-BE4D-F808C570937C}" destId="{AE28B067-0CDF-4709-89D7-472B9DBBBBCD}" srcOrd="0" destOrd="0" parTransId="{485D8EA8-A39B-448B-A4C7-0A362576AFC8}" sibTransId="{5FF9E500-6946-4439-B743-477AE14F0DBC}"/>
    <dgm:cxn modelId="{12302542-9DC0-44BA-A521-D7B31F61BC81}" type="presOf" srcId="{8540D9E1-CB1B-4573-842E-FFD40656925D}" destId="{2FAAD8F3-21AD-4D20-833B-59C309A57B2D}" srcOrd="0" destOrd="0" presId="urn:microsoft.com/office/officeart/2005/8/layout/bProcess2"/>
    <dgm:cxn modelId="{5266C366-4CD0-4562-BC7B-1B17FF726356}" type="presOf" srcId="{A0FC88E2-06C5-468E-A5E1-80F39870290D}" destId="{E2D7F4A4-2B70-4B69-8851-31D48AB3F81C}" srcOrd="0" destOrd="0" presId="urn:microsoft.com/office/officeart/2005/8/layout/bProcess2"/>
    <dgm:cxn modelId="{3603CE71-B919-48C9-B0EE-8E02095F0559}" srcId="{60637298-090D-4CEC-BE4D-F808C570937C}" destId="{FD1AD7AC-ABF0-4D24-8688-46B4AFA6EBEC}" srcOrd="5" destOrd="0" parTransId="{03990984-6B2B-4F9C-8C44-6A3C5D97F8A4}" sibTransId="{2A903320-A89E-4261-ABC0-FC941F7028C1}"/>
    <dgm:cxn modelId="{B5606B77-739D-45F3-809C-0470398EDFDC}" srcId="{60637298-090D-4CEC-BE4D-F808C570937C}" destId="{1854A381-D0D4-41EF-83D4-6B60E4F481C7}" srcOrd="2" destOrd="0" parTransId="{ED48B74B-9A1E-46CB-991C-C8466C576E24}" sibTransId="{116E3F9D-DCF3-4411-8FE9-648DF6367F44}"/>
    <dgm:cxn modelId="{8B7BFC79-3726-41CB-9AB0-B940016B27AC}" type="presOf" srcId="{60637298-090D-4CEC-BE4D-F808C570937C}" destId="{D37439E3-2D47-495C-953A-E596647B93D2}" srcOrd="0" destOrd="0" presId="urn:microsoft.com/office/officeart/2005/8/layout/bProcess2"/>
    <dgm:cxn modelId="{48170B8C-5397-47C9-9E8D-A1C3A07D8F7B}" srcId="{60637298-090D-4CEC-BE4D-F808C570937C}" destId="{68FAFDF9-8AE0-4A1C-A1FB-190DDCDBBA65}" srcOrd="7" destOrd="0" parTransId="{A5794F91-45B4-41E0-A986-AD448CBAC194}" sibTransId="{07F5199B-2C78-4D3D-B781-5F997BDBDA9B}"/>
    <dgm:cxn modelId="{28534F91-E728-474F-84B6-192FF389D147}" type="presOf" srcId="{1854A381-D0D4-41EF-83D4-6B60E4F481C7}" destId="{FE3E1F14-8B6E-46BD-BB09-709E93BF6016}" srcOrd="0" destOrd="0" presId="urn:microsoft.com/office/officeart/2005/8/layout/bProcess2"/>
    <dgm:cxn modelId="{A13DFE9D-130F-4351-9AC4-ECCF00E1B401}" type="presOf" srcId="{B089ED91-2986-4964-BEBC-79CB963F3AA3}" destId="{73738F48-1225-4D6F-BEFD-4334900C7FF9}" srcOrd="0" destOrd="0" presId="urn:microsoft.com/office/officeart/2005/8/layout/bProcess2"/>
    <dgm:cxn modelId="{265536A7-91F8-4F1A-84FF-E6F33AED0BDF}" type="presOf" srcId="{8C978E35-552D-4F53-B8FE-CAF114630070}" destId="{B6DA54BE-B4DB-49FA-88E8-D762FB06D48E}" srcOrd="0" destOrd="0" presId="urn:microsoft.com/office/officeart/2005/8/layout/bProcess2"/>
    <dgm:cxn modelId="{9509B2B6-4014-467D-98AB-0E2F6A8EF968}" type="presOf" srcId="{5FF9E500-6946-4439-B743-477AE14F0DBC}" destId="{68A73E18-C53F-4383-A144-475C34F6610A}" srcOrd="0" destOrd="0" presId="urn:microsoft.com/office/officeart/2005/8/layout/bProcess2"/>
    <dgm:cxn modelId="{D139CBB9-A4AE-43DF-9769-4AFA4891713B}" srcId="{60637298-090D-4CEC-BE4D-F808C570937C}" destId="{A0FC88E2-06C5-468E-A5E1-80F39870290D}" srcOrd="1" destOrd="0" parTransId="{C7F13B79-42E2-4BDE-82FB-4130F911F02B}" sibTransId="{39A61903-1ACE-457F-9EF1-F9F82328886D}"/>
    <dgm:cxn modelId="{6BF79DBB-3406-4B3F-B7EE-94504B1499AA}" srcId="{60637298-090D-4CEC-BE4D-F808C570937C}" destId="{08798639-8C22-43E2-9FB3-57E6D7D551DF}" srcOrd="6" destOrd="0" parTransId="{D68D100B-15DF-4033-8288-3BD467D05C16}" sibTransId="{FC5C791B-E431-4B75-B27F-6E6F116253CE}"/>
    <dgm:cxn modelId="{220D97C0-C877-4DCB-8ABC-0807D9BEA3E7}" type="presOf" srcId="{08798639-8C22-43E2-9FB3-57E6D7D551DF}" destId="{682B35F7-F626-4629-9880-B78CB8254CE0}" srcOrd="0" destOrd="0" presId="urn:microsoft.com/office/officeart/2005/8/layout/bProcess2"/>
    <dgm:cxn modelId="{0F76DBC2-859D-4A87-B3B7-ED2791F92221}" type="presOf" srcId="{FD1AD7AC-ABF0-4D24-8688-46B4AFA6EBEC}" destId="{77EFA334-37B8-4E9B-8085-D62BEBBEA9B5}" srcOrd="0" destOrd="0" presId="urn:microsoft.com/office/officeart/2005/8/layout/bProcess2"/>
    <dgm:cxn modelId="{584374CC-7988-4D14-85EE-BA49CFBE975E}" type="presOf" srcId="{22DBA96D-AD4E-498D-B0DA-A1CDECA03572}" destId="{51488CD7-E7A5-4FC4-83AF-C0512CC174E4}" srcOrd="0" destOrd="0" presId="urn:microsoft.com/office/officeart/2005/8/layout/bProcess2"/>
    <dgm:cxn modelId="{FFA68AD1-5A44-48E9-AEE5-3E924BA05813}" type="presOf" srcId="{AE28B067-0CDF-4709-89D7-472B9DBBBBCD}" destId="{A3A5672D-4C5F-4BDD-AF05-31BBFB5C1ECD}" srcOrd="0" destOrd="0" presId="urn:microsoft.com/office/officeart/2005/8/layout/bProcess2"/>
    <dgm:cxn modelId="{820382D6-1548-44F0-A73B-59534CBC99B5}" type="presOf" srcId="{FC5C791B-E431-4B75-B27F-6E6F116253CE}" destId="{96C6FBCE-C1FB-4159-BA16-C56B209A41E4}" srcOrd="0" destOrd="0" presId="urn:microsoft.com/office/officeart/2005/8/layout/bProcess2"/>
    <dgm:cxn modelId="{E0155EDF-FC64-4C7E-BF78-7D9BB575E2E5}" type="presOf" srcId="{39A61903-1ACE-457F-9EF1-F9F82328886D}" destId="{1A847979-EA00-4921-9C64-B5B3A988FA47}" srcOrd="0" destOrd="0" presId="urn:microsoft.com/office/officeart/2005/8/layout/bProcess2"/>
    <dgm:cxn modelId="{BCF3DBE2-7715-4D46-B15C-A183268A9F37}" type="presOf" srcId="{68FAFDF9-8AE0-4A1C-A1FB-190DDCDBBA65}" destId="{34CB69F2-8E88-4154-A84B-9B210E73A9E9}" srcOrd="0" destOrd="0" presId="urn:microsoft.com/office/officeart/2005/8/layout/bProcess2"/>
    <dgm:cxn modelId="{9F0F6FFB-2C40-4688-A988-69AEB15BE29E}" type="presOf" srcId="{116E3F9D-DCF3-4411-8FE9-648DF6367F44}" destId="{1C640502-5628-4695-AAB8-3FFB2DE308DC}" srcOrd="0" destOrd="0" presId="urn:microsoft.com/office/officeart/2005/8/layout/bProcess2"/>
    <dgm:cxn modelId="{A24FA341-9626-4C87-8360-56C1C390E040}" type="presParOf" srcId="{D37439E3-2D47-495C-953A-E596647B93D2}" destId="{A3A5672D-4C5F-4BDD-AF05-31BBFB5C1ECD}" srcOrd="0" destOrd="0" presId="urn:microsoft.com/office/officeart/2005/8/layout/bProcess2"/>
    <dgm:cxn modelId="{F84ABDB5-BB83-4988-A190-4AB96284451F}" type="presParOf" srcId="{D37439E3-2D47-495C-953A-E596647B93D2}" destId="{68A73E18-C53F-4383-A144-475C34F6610A}" srcOrd="1" destOrd="0" presId="urn:microsoft.com/office/officeart/2005/8/layout/bProcess2"/>
    <dgm:cxn modelId="{82CF8867-149B-447D-9AF3-9872936ABD33}" type="presParOf" srcId="{D37439E3-2D47-495C-953A-E596647B93D2}" destId="{346A4286-196A-4680-9815-CA5E8E0917EB}" srcOrd="2" destOrd="0" presId="urn:microsoft.com/office/officeart/2005/8/layout/bProcess2"/>
    <dgm:cxn modelId="{A2DA7C49-9E45-4D48-BF33-8DE3D16AF1D3}" type="presParOf" srcId="{346A4286-196A-4680-9815-CA5E8E0917EB}" destId="{965705C6-FB38-4BD3-8DF0-91CD26281038}" srcOrd="0" destOrd="0" presId="urn:microsoft.com/office/officeart/2005/8/layout/bProcess2"/>
    <dgm:cxn modelId="{B4758B44-09E4-409E-BB1A-94E9B24D8578}" type="presParOf" srcId="{346A4286-196A-4680-9815-CA5E8E0917EB}" destId="{E2D7F4A4-2B70-4B69-8851-31D48AB3F81C}" srcOrd="1" destOrd="0" presId="urn:microsoft.com/office/officeart/2005/8/layout/bProcess2"/>
    <dgm:cxn modelId="{5F085C5E-48C6-40AB-AE62-876EC8AAF3D9}" type="presParOf" srcId="{D37439E3-2D47-495C-953A-E596647B93D2}" destId="{1A847979-EA00-4921-9C64-B5B3A988FA47}" srcOrd="3" destOrd="0" presId="urn:microsoft.com/office/officeart/2005/8/layout/bProcess2"/>
    <dgm:cxn modelId="{FBA982C6-DE2B-4AFF-981C-0C1CCAE86333}" type="presParOf" srcId="{D37439E3-2D47-495C-953A-E596647B93D2}" destId="{53712F88-9465-4CFF-9ADC-B1431F677ECE}" srcOrd="4" destOrd="0" presId="urn:microsoft.com/office/officeart/2005/8/layout/bProcess2"/>
    <dgm:cxn modelId="{780244D2-6FDA-46A3-A80D-08B830BC2F6E}" type="presParOf" srcId="{53712F88-9465-4CFF-9ADC-B1431F677ECE}" destId="{3B39BB37-A60C-479A-8AE7-9902B4658574}" srcOrd="0" destOrd="0" presId="urn:microsoft.com/office/officeart/2005/8/layout/bProcess2"/>
    <dgm:cxn modelId="{D3B38220-30E2-4630-A70A-B6FF5DD43A12}" type="presParOf" srcId="{53712F88-9465-4CFF-9ADC-B1431F677ECE}" destId="{FE3E1F14-8B6E-46BD-BB09-709E93BF6016}" srcOrd="1" destOrd="0" presId="urn:microsoft.com/office/officeart/2005/8/layout/bProcess2"/>
    <dgm:cxn modelId="{2BA4BF8F-EF2A-43DC-BF1E-B688D23F71DE}" type="presParOf" srcId="{D37439E3-2D47-495C-953A-E596647B93D2}" destId="{1C640502-5628-4695-AAB8-3FFB2DE308DC}" srcOrd="5" destOrd="0" presId="urn:microsoft.com/office/officeart/2005/8/layout/bProcess2"/>
    <dgm:cxn modelId="{420F93DA-5C00-4641-8E60-EBC904BDF4E0}" type="presParOf" srcId="{D37439E3-2D47-495C-953A-E596647B93D2}" destId="{D514F8D2-F220-4E6A-A1AA-7C139421CDEA}" srcOrd="6" destOrd="0" presId="urn:microsoft.com/office/officeart/2005/8/layout/bProcess2"/>
    <dgm:cxn modelId="{008C0027-E03C-460E-AFA1-5265E83CFCCA}" type="presParOf" srcId="{D514F8D2-F220-4E6A-A1AA-7C139421CDEA}" destId="{5ED8F1B9-F16E-4D1A-9657-B13685941107}" srcOrd="0" destOrd="0" presId="urn:microsoft.com/office/officeart/2005/8/layout/bProcess2"/>
    <dgm:cxn modelId="{72901ABE-1EA7-4E3C-BC77-F7F42806DCF2}" type="presParOf" srcId="{D514F8D2-F220-4E6A-A1AA-7C139421CDEA}" destId="{73738F48-1225-4D6F-BEFD-4334900C7FF9}" srcOrd="1" destOrd="0" presId="urn:microsoft.com/office/officeart/2005/8/layout/bProcess2"/>
    <dgm:cxn modelId="{69CE16F4-85E6-49D2-9B0B-8C15FA354724}" type="presParOf" srcId="{D37439E3-2D47-495C-953A-E596647B93D2}" destId="{51488CD7-E7A5-4FC4-83AF-C0512CC174E4}" srcOrd="7" destOrd="0" presId="urn:microsoft.com/office/officeart/2005/8/layout/bProcess2"/>
    <dgm:cxn modelId="{6C5BBB70-C989-410C-A2A0-9A472796BB53}" type="presParOf" srcId="{D37439E3-2D47-495C-953A-E596647B93D2}" destId="{F48D456C-7A3F-4436-8A79-A293D17CAB0A}" srcOrd="8" destOrd="0" presId="urn:microsoft.com/office/officeart/2005/8/layout/bProcess2"/>
    <dgm:cxn modelId="{8F015D5F-8866-4377-B5EB-1C4ACCDF3DA1}" type="presParOf" srcId="{F48D456C-7A3F-4436-8A79-A293D17CAB0A}" destId="{D9B92211-62AE-4BC7-9B4E-7FFAFC1F214C}" srcOrd="0" destOrd="0" presId="urn:microsoft.com/office/officeart/2005/8/layout/bProcess2"/>
    <dgm:cxn modelId="{C997FBD1-C57B-414B-B4E4-14E0DF6B561F}" type="presParOf" srcId="{F48D456C-7A3F-4436-8A79-A293D17CAB0A}" destId="{2FAAD8F3-21AD-4D20-833B-59C309A57B2D}" srcOrd="1" destOrd="0" presId="urn:microsoft.com/office/officeart/2005/8/layout/bProcess2"/>
    <dgm:cxn modelId="{B3FD1C9B-CAD2-4118-9853-85E1009ABD06}" type="presParOf" srcId="{D37439E3-2D47-495C-953A-E596647B93D2}" destId="{B6DA54BE-B4DB-49FA-88E8-D762FB06D48E}" srcOrd="9" destOrd="0" presId="urn:microsoft.com/office/officeart/2005/8/layout/bProcess2"/>
    <dgm:cxn modelId="{23DDD919-6112-4DC5-B675-74D25C4C2F87}" type="presParOf" srcId="{D37439E3-2D47-495C-953A-E596647B93D2}" destId="{C55FAD4E-8C57-48DB-8A00-F9CBC823AA85}" srcOrd="10" destOrd="0" presId="urn:microsoft.com/office/officeart/2005/8/layout/bProcess2"/>
    <dgm:cxn modelId="{24F29BC9-8CD6-4319-82CA-DA81D07477FD}" type="presParOf" srcId="{C55FAD4E-8C57-48DB-8A00-F9CBC823AA85}" destId="{64315BC1-3AE3-4FC2-A457-A8939D1C1410}" srcOrd="0" destOrd="0" presId="urn:microsoft.com/office/officeart/2005/8/layout/bProcess2"/>
    <dgm:cxn modelId="{FA3E0191-ED55-42DA-82A2-EB2676964AEC}" type="presParOf" srcId="{C55FAD4E-8C57-48DB-8A00-F9CBC823AA85}" destId="{77EFA334-37B8-4E9B-8085-D62BEBBEA9B5}" srcOrd="1" destOrd="0" presId="urn:microsoft.com/office/officeart/2005/8/layout/bProcess2"/>
    <dgm:cxn modelId="{42FC0F74-8D7F-4010-942E-7B641A84CA21}" type="presParOf" srcId="{D37439E3-2D47-495C-953A-E596647B93D2}" destId="{40677755-D012-4AA3-A36F-0DFFB3CC4E65}" srcOrd="11" destOrd="0" presId="urn:microsoft.com/office/officeart/2005/8/layout/bProcess2"/>
    <dgm:cxn modelId="{B5D838D8-3639-4D97-BAC0-752E4E2D5BBF}" type="presParOf" srcId="{D37439E3-2D47-495C-953A-E596647B93D2}" destId="{C329FEC3-4980-48C9-B538-29C848A0D841}" srcOrd="12" destOrd="0" presId="urn:microsoft.com/office/officeart/2005/8/layout/bProcess2"/>
    <dgm:cxn modelId="{B9F5EB28-DD1F-4B3F-B818-85EC627E6B58}" type="presParOf" srcId="{C329FEC3-4980-48C9-B538-29C848A0D841}" destId="{13C45F77-826F-424E-A73E-084359A5FCFE}" srcOrd="0" destOrd="0" presId="urn:microsoft.com/office/officeart/2005/8/layout/bProcess2"/>
    <dgm:cxn modelId="{8D5B4099-8B20-4BA6-9B43-390D87931AE9}" type="presParOf" srcId="{C329FEC3-4980-48C9-B538-29C848A0D841}" destId="{682B35F7-F626-4629-9880-B78CB8254CE0}" srcOrd="1" destOrd="0" presId="urn:microsoft.com/office/officeart/2005/8/layout/bProcess2"/>
    <dgm:cxn modelId="{FFFFC215-B095-4F2B-8D0D-B8C9166103D8}" type="presParOf" srcId="{D37439E3-2D47-495C-953A-E596647B93D2}" destId="{96C6FBCE-C1FB-4159-BA16-C56B209A41E4}" srcOrd="13" destOrd="0" presId="urn:microsoft.com/office/officeart/2005/8/layout/bProcess2"/>
    <dgm:cxn modelId="{45E6BBEB-FF7F-4E00-839B-003F8D3A1081}" type="presParOf" srcId="{D37439E3-2D47-495C-953A-E596647B93D2}" destId="{34CB69F2-8E88-4154-A84B-9B210E73A9E9}" srcOrd="14"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EE1CAF-CF63-4ECC-B305-30144C7D5065}"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D0D346BE-1D9F-4072-816C-E434A76BBB4B}">
      <dgm:prSet phldrT="[텍스트]" custT="1"/>
      <dgm:spPr/>
      <dgm:t>
        <a:bodyPr lIns="0" rIns="0"/>
        <a:lstStyle/>
        <a:p>
          <a:pPr latinLnBrk="1"/>
          <a:r>
            <a:rPr lang="ko-KR" altLang="en-US" sz="3200" dirty="0">
              <a:latin typeface="맑은 고딕" panose="020B0503020000020004" pitchFamily="50" charset="-127"/>
              <a:ea typeface="맑은 고딕" panose="020B0503020000020004" pitchFamily="50" charset="-127"/>
            </a:rPr>
            <a:t>영어</a:t>
          </a:r>
        </a:p>
      </dgm:t>
    </dgm:pt>
    <dgm:pt modelId="{533B102C-D556-4116-8A8B-239A1271835A}" type="parTrans" cxnId="{878C14F4-8189-4531-8D09-E8C737843827}">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535B96E6-7459-4D98-922B-885C346F78DE}" type="sibTrans" cxnId="{878C14F4-8189-4531-8D09-E8C737843827}">
      <dgm:prSet custT="1"/>
      <dgm:spPr/>
      <dgm:t>
        <a:bodyPr/>
        <a:lstStyle/>
        <a:p>
          <a:pPr latinLnBrk="1"/>
          <a:r>
            <a:rPr lang="ko-KR" altLang="en-US" sz="3200" dirty="0">
              <a:latin typeface="맑은 고딕" panose="020B0503020000020004" pitchFamily="50" charset="-127"/>
              <a:ea typeface="맑은 고딕" panose="020B0503020000020004" pitchFamily="50" charset="-127"/>
            </a:rPr>
            <a:t>자세</a:t>
          </a:r>
        </a:p>
      </dgm:t>
    </dgm:pt>
    <dgm:pt modelId="{075B4888-9C4A-43F9-89EC-9B7827C67EF4}">
      <dgm:prSet phldrT="[텍스트]" custT="1"/>
      <dgm:spPr/>
      <dgm:t>
        <a:bodyPr lIns="0" rIns="0"/>
        <a:lstStyle/>
        <a:p>
          <a:pPr latinLnBrk="1"/>
          <a:r>
            <a:rPr lang="ko-KR" altLang="en-US" sz="3200" b="0" dirty="0">
              <a:latin typeface="맑은 고딕" panose="020B0503020000020004" pitchFamily="50" charset="-127"/>
              <a:ea typeface="맑은 고딕" panose="020B0503020000020004" pitchFamily="50" charset="-127"/>
            </a:rPr>
            <a:t>시간</a:t>
          </a:r>
        </a:p>
      </dgm:t>
    </dgm:pt>
    <dgm:pt modelId="{5918CB62-97B6-4E27-8E5E-80742AE8F811}" type="parTrans" cxnId="{A210AE27-AE98-4B28-A380-FF5DD3EDE40E}">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F67F5189-0E4F-43CE-96AA-01D330034EDD}" type="sibTrans" cxnId="{A210AE27-AE98-4B28-A380-FF5DD3EDE40E}">
      <dgm:prSet custT="1"/>
      <dgm:spPr>
        <a:solidFill>
          <a:srgbClr val="FF0000"/>
        </a:solidFill>
      </dgm:spPr>
      <dgm:t>
        <a:bodyPr/>
        <a:lstStyle/>
        <a:p>
          <a:pPr latinLnBrk="1"/>
          <a:r>
            <a:rPr lang="ko-KR" altLang="en-US" sz="3200" b="1"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문화</a:t>
          </a:r>
        </a:p>
      </dgm:t>
    </dgm:pt>
    <dgm:pt modelId="{E739E641-A0AA-4526-8460-B820AD94051B}">
      <dgm:prSet phldrT="[텍스트]" custT="1"/>
      <dgm:spPr/>
      <dgm:t>
        <a:bodyPr lIns="0" rIns="0"/>
        <a:lstStyle/>
        <a:p>
          <a:pPr latinLnBrk="1"/>
          <a:r>
            <a:rPr lang="ko-KR" altLang="en-US" sz="3200" dirty="0">
              <a:latin typeface="맑은 고딕" panose="020B0503020000020004" pitchFamily="50" charset="-127"/>
              <a:ea typeface="맑은 고딕" panose="020B0503020000020004" pitchFamily="50" charset="-127"/>
            </a:rPr>
            <a:t>소통</a:t>
          </a:r>
        </a:p>
      </dgm:t>
    </dgm:pt>
    <dgm:pt modelId="{FC5674C5-1B7D-4847-A2CD-4BB7CC63CDA7}" type="sibTrans" cxnId="{8DA0577F-EC56-4784-9E24-596BE916041A}">
      <dgm:prSet custT="1"/>
      <dgm:spPr/>
      <dgm:t>
        <a:bodyPr/>
        <a:lstStyle/>
        <a:p>
          <a:pPr latinLnBrk="1"/>
          <a:r>
            <a:rPr lang="ko-KR" altLang="en-US" sz="3200" dirty="0">
              <a:latin typeface="맑은 고딕" panose="020B0503020000020004" pitchFamily="50" charset="-127"/>
              <a:ea typeface="맑은 고딕" panose="020B0503020000020004" pitchFamily="50" charset="-127"/>
            </a:rPr>
            <a:t>기술</a:t>
          </a:r>
        </a:p>
      </dgm:t>
    </dgm:pt>
    <dgm:pt modelId="{A17FBC8D-B8E5-4C15-848C-B14E27DFF160}" type="parTrans" cxnId="{8DA0577F-EC56-4784-9E24-596BE916041A}">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38D89ED4-BC1E-462C-81D3-78D45C6C5595}" type="pres">
      <dgm:prSet presAssocID="{E3EE1CAF-CF63-4ECC-B305-30144C7D5065}" presName="Name0" presStyleCnt="0">
        <dgm:presLayoutVars>
          <dgm:chMax/>
          <dgm:chPref/>
          <dgm:dir/>
          <dgm:animLvl val="lvl"/>
        </dgm:presLayoutVars>
      </dgm:prSet>
      <dgm:spPr/>
    </dgm:pt>
    <dgm:pt modelId="{1CE08A46-23EE-4152-8FA7-049EBD3255A2}" type="pres">
      <dgm:prSet presAssocID="{D0D346BE-1D9F-4072-816C-E434A76BBB4B}" presName="composite" presStyleCnt="0"/>
      <dgm:spPr/>
    </dgm:pt>
    <dgm:pt modelId="{67B210AC-B41A-477B-B795-416AD562EF54}" type="pres">
      <dgm:prSet presAssocID="{D0D346BE-1D9F-4072-816C-E434A76BBB4B}" presName="Parent1" presStyleLbl="node1" presStyleIdx="0" presStyleCnt="6">
        <dgm:presLayoutVars>
          <dgm:chMax val="1"/>
          <dgm:chPref val="1"/>
          <dgm:bulletEnabled val="1"/>
        </dgm:presLayoutVars>
      </dgm:prSet>
      <dgm:spPr/>
    </dgm:pt>
    <dgm:pt modelId="{7EEFB3F7-BADC-4E84-A6D6-66B158352BF8}" type="pres">
      <dgm:prSet presAssocID="{D0D346BE-1D9F-4072-816C-E434A76BBB4B}" presName="Childtext1" presStyleLbl="revTx" presStyleIdx="0" presStyleCnt="3">
        <dgm:presLayoutVars>
          <dgm:chMax val="0"/>
          <dgm:chPref val="0"/>
          <dgm:bulletEnabled val="1"/>
        </dgm:presLayoutVars>
      </dgm:prSet>
      <dgm:spPr/>
    </dgm:pt>
    <dgm:pt modelId="{7380E216-0B1F-461C-BF7D-5A4349775E80}" type="pres">
      <dgm:prSet presAssocID="{D0D346BE-1D9F-4072-816C-E434A76BBB4B}" presName="BalanceSpacing" presStyleCnt="0"/>
      <dgm:spPr/>
    </dgm:pt>
    <dgm:pt modelId="{8B2004D1-11C7-4A94-A2FE-2B328CC5DBAF}" type="pres">
      <dgm:prSet presAssocID="{D0D346BE-1D9F-4072-816C-E434A76BBB4B}" presName="BalanceSpacing1" presStyleCnt="0"/>
      <dgm:spPr/>
    </dgm:pt>
    <dgm:pt modelId="{DF7B27A5-6F84-49FD-8CAD-24DDE369D5AD}" type="pres">
      <dgm:prSet presAssocID="{535B96E6-7459-4D98-922B-885C346F78DE}" presName="Accent1Text" presStyleLbl="node1" presStyleIdx="1" presStyleCnt="6"/>
      <dgm:spPr/>
    </dgm:pt>
    <dgm:pt modelId="{8F8A17F1-1908-471D-8447-89109782039C}" type="pres">
      <dgm:prSet presAssocID="{535B96E6-7459-4D98-922B-885C346F78DE}" presName="spaceBetweenRectangles" presStyleCnt="0"/>
      <dgm:spPr/>
    </dgm:pt>
    <dgm:pt modelId="{79F5DBCA-F173-48FE-94C4-55A32FC32A15}" type="pres">
      <dgm:prSet presAssocID="{E739E641-A0AA-4526-8460-B820AD94051B}" presName="composite" presStyleCnt="0"/>
      <dgm:spPr/>
    </dgm:pt>
    <dgm:pt modelId="{C6C35C53-C83E-48D6-A54A-F7D8D1F18F0F}" type="pres">
      <dgm:prSet presAssocID="{E739E641-A0AA-4526-8460-B820AD94051B}" presName="Parent1" presStyleLbl="node1" presStyleIdx="2" presStyleCnt="6" custLinFactNeighborX="505" custLinFactNeighborY="0">
        <dgm:presLayoutVars>
          <dgm:chMax val="1"/>
          <dgm:chPref val="1"/>
          <dgm:bulletEnabled val="1"/>
        </dgm:presLayoutVars>
      </dgm:prSet>
      <dgm:spPr/>
    </dgm:pt>
    <dgm:pt modelId="{572408B7-7F11-4BC5-9135-2282E869C7AD}" type="pres">
      <dgm:prSet presAssocID="{E739E641-A0AA-4526-8460-B820AD94051B}" presName="Childtext1" presStyleLbl="revTx" presStyleIdx="1" presStyleCnt="3" custScaleX="105853">
        <dgm:presLayoutVars>
          <dgm:chMax val="0"/>
          <dgm:chPref val="0"/>
          <dgm:bulletEnabled val="1"/>
        </dgm:presLayoutVars>
      </dgm:prSet>
      <dgm:spPr/>
    </dgm:pt>
    <dgm:pt modelId="{528850BB-2459-40D9-8AB3-AAA2B4920C03}" type="pres">
      <dgm:prSet presAssocID="{E739E641-A0AA-4526-8460-B820AD94051B}" presName="BalanceSpacing" presStyleCnt="0"/>
      <dgm:spPr/>
    </dgm:pt>
    <dgm:pt modelId="{532007B9-1940-47E4-B4B2-5EC64E2E560B}" type="pres">
      <dgm:prSet presAssocID="{E739E641-A0AA-4526-8460-B820AD94051B}" presName="BalanceSpacing1" presStyleCnt="0"/>
      <dgm:spPr/>
    </dgm:pt>
    <dgm:pt modelId="{8B9B97E5-C46E-4EFD-9004-DB29EC3FF685}" type="pres">
      <dgm:prSet presAssocID="{FC5674C5-1B7D-4847-A2CD-4BB7CC63CDA7}" presName="Accent1Text" presStyleLbl="node1" presStyleIdx="3" presStyleCnt="6"/>
      <dgm:spPr/>
    </dgm:pt>
    <dgm:pt modelId="{81CFFC0D-644D-4687-AE74-0290056E59A2}" type="pres">
      <dgm:prSet presAssocID="{FC5674C5-1B7D-4847-A2CD-4BB7CC63CDA7}" presName="spaceBetweenRectangles" presStyleCnt="0"/>
      <dgm:spPr/>
    </dgm:pt>
    <dgm:pt modelId="{08F24C14-D265-4C90-A645-0FBA78B062D0}" type="pres">
      <dgm:prSet presAssocID="{075B4888-9C4A-43F9-89EC-9B7827C67EF4}" presName="composite" presStyleCnt="0"/>
      <dgm:spPr/>
    </dgm:pt>
    <dgm:pt modelId="{A2F96F4A-4928-41A4-AB71-1B54925E7926}" type="pres">
      <dgm:prSet presAssocID="{075B4888-9C4A-43F9-89EC-9B7827C67EF4}" presName="Parent1" presStyleLbl="node1" presStyleIdx="4" presStyleCnt="6">
        <dgm:presLayoutVars>
          <dgm:chMax val="1"/>
          <dgm:chPref val="1"/>
          <dgm:bulletEnabled val="1"/>
        </dgm:presLayoutVars>
      </dgm:prSet>
      <dgm:spPr/>
    </dgm:pt>
    <dgm:pt modelId="{598385DF-AEC3-4DE6-8944-EA4ABD1CE628}" type="pres">
      <dgm:prSet presAssocID="{075B4888-9C4A-43F9-89EC-9B7827C67EF4}" presName="Childtext1" presStyleLbl="revTx" presStyleIdx="2" presStyleCnt="3">
        <dgm:presLayoutVars>
          <dgm:chMax val="0"/>
          <dgm:chPref val="0"/>
          <dgm:bulletEnabled val="1"/>
        </dgm:presLayoutVars>
      </dgm:prSet>
      <dgm:spPr/>
    </dgm:pt>
    <dgm:pt modelId="{942BFFD0-B4FD-441A-906F-BBF03E74C551}" type="pres">
      <dgm:prSet presAssocID="{075B4888-9C4A-43F9-89EC-9B7827C67EF4}" presName="BalanceSpacing" presStyleCnt="0"/>
      <dgm:spPr/>
    </dgm:pt>
    <dgm:pt modelId="{EF89045B-BBF1-4772-9393-4EFEC9262C29}" type="pres">
      <dgm:prSet presAssocID="{075B4888-9C4A-43F9-89EC-9B7827C67EF4}" presName="BalanceSpacing1" presStyleCnt="0"/>
      <dgm:spPr/>
    </dgm:pt>
    <dgm:pt modelId="{07FBEF5D-BE83-4A0D-9DED-FBBBAD1A9903}" type="pres">
      <dgm:prSet presAssocID="{F67F5189-0E4F-43CE-96AA-01D330034EDD}" presName="Accent1Text" presStyleLbl="node1" presStyleIdx="5" presStyleCnt="6"/>
      <dgm:spPr/>
    </dgm:pt>
  </dgm:ptLst>
  <dgm:cxnLst>
    <dgm:cxn modelId="{A210AE27-AE98-4B28-A380-FF5DD3EDE40E}" srcId="{E3EE1CAF-CF63-4ECC-B305-30144C7D5065}" destId="{075B4888-9C4A-43F9-89EC-9B7827C67EF4}" srcOrd="2" destOrd="0" parTransId="{5918CB62-97B6-4E27-8E5E-80742AE8F811}" sibTransId="{F67F5189-0E4F-43CE-96AA-01D330034EDD}"/>
    <dgm:cxn modelId="{E8AAC329-F6FA-4086-A594-C25A48D921D7}" type="presOf" srcId="{FC5674C5-1B7D-4847-A2CD-4BB7CC63CDA7}" destId="{8B9B97E5-C46E-4EFD-9004-DB29EC3FF685}" srcOrd="0" destOrd="0" presId="urn:microsoft.com/office/officeart/2008/layout/AlternatingHexagons"/>
    <dgm:cxn modelId="{AFEC3036-0D6C-4A91-A7DF-13A914D591F7}" type="presOf" srcId="{D0D346BE-1D9F-4072-816C-E434A76BBB4B}" destId="{67B210AC-B41A-477B-B795-416AD562EF54}" srcOrd="0" destOrd="0" presId="urn:microsoft.com/office/officeart/2008/layout/AlternatingHexagons"/>
    <dgm:cxn modelId="{3CDD155A-C185-46B9-8091-1991EDEFA4CE}" type="presOf" srcId="{E3EE1CAF-CF63-4ECC-B305-30144C7D5065}" destId="{38D89ED4-BC1E-462C-81D3-78D45C6C5595}" srcOrd="0" destOrd="0" presId="urn:microsoft.com/office/officeart/2008/layout/AlternatingHexagons"/>
    <dgm:cxn modelId="{8DA0577F-EC56-4784-9E24-596BE916041A}" srcId="{E3EE1CAF-CF63-4ECC-B305-30144C7D5065}" destId="{E739E641-A0AA-4526-8460-B820AD94051B}" srcOrd="1" destOrd="0" parTransId="{A17FBC8D-B8E5-4C15-848C-B14E27DFF160}" sibTransId="{FC5674C5-1B7D-4847-A2CD-4BB7CC63CDA7}"/>
    <dgm:cxn modelId="{966BF1B6-341F-42ED-9D71-C3FC4AB06478}" type="presOf" srcId="{075B4888-9C4A-43F9-89EC-9B7827C67EF4}" destId="{A2F96F4A-4928-41A4-AB71-1B54925E7926}" srcOrd="0" destOrd="0" presId="urn:microsoft.com/office/officeart/2008/layout/AlternatingHexagons"/>
    <dgm:cxn modelId="{E950A5C9-3C74-4946-9FED-C7C0EA16F422}" type="presOf" srcId="{F67F5189-0E4F-43CE-96AA-01D330034EDD}" destId="{07FBEF5D-BE83-4A0D-9DED-FBBBAD1A9903}" srcOrd="0" destOrd="0" presId="urn:microsoft.com/office/officeart/2008/layout/AlternatingHexagons"/>
    <dgm:cxn modelId="{DE22B2ED-9D35-484C-8BD9-3AC5FBBAD800}" type="presOf" srcId="{E739E641-A0AA-4526-8460-B820AD94051B}" destId="{C6C35C53-C83E-48D6-A54A-F7D8D1F18F0F}" srcOrd="0" destOrd="0" presId="urn:microsoft.com/office/officeart/2008/layout/AlternatingHexagons"/>
    <dgm:cxn modelId="{5F7FBFEF-5BE2-4171-917D-C00BBD4D2359}" type="presOf" srcId="{535B96E6-7459-4D98-922B-885C346F78DE}" destId="{DF7B27A5-6F84-49FD-8CAD-24DDE369D5AD}" srcOrd="0" destOrd="0" presId="urn:microsoft.com/office/officeart/2008/layout/AlternatingHexagons"/>
    <dgm:cxn modelId="{878C14F4-8189-4531-8D09-E8C737843827}" srcId="{E3EE1CAF-CF63-4ECC-B305-30144C7D5065}" destId="{D0D346BE-1D9F-4072-816C-E434A76BBB4B}" srcOrd="0" destOrd="0" parTransId="{533B102C-D556-4116-8A8B-239A1271835A}" sibTransId="{535B96E6-7459-4D98-922B-885C346F78DE}"/>
    <dgm:cxn modelId="{B4424802-6F3A-47BC-A522-F331A91B91AC}" type="presParOf" srcId="{38D89ED4-BC1E-462C-81D3-78D45C6C5595}" destId="{1CE08A46-23EE-4152-8FA7-049EBD3255A2}" srcOrd="0" destOrd="0" presId="urn:microsoft.com/office/officeart/2008/layout/AlternatingHexagons"/>
    <dgm:cxn modelId="{1E906E12-847E-4CF6-BDE8-9FB2CD528A20}" type="presParOf" srcId="{1CE08A46-23EE-4152-8FA7-049EBD3255A2}" destId="{67B210AC-B41A-477B-B795-416AD562EF54}" srcOrd="0" destOrd="0" presId="urn:microsoft.com/office/officeart/2008/layout/AlternatingHexagons"/>
    <dgm:cxn modelId="{7293BF6B-49F6-4235-839F-37498DE485E7}" type="presParOf" srcId="{1CE08A46-23EE-4152-8FA7-049EBD3255A2}" destId="{7EEFB3F7-BADC-4E84-A6D6-66B158352BF8}" srcOrd="1" destOrd="0" presId="urn:microsoft.com/office/officeart/2008/layout/AlternatingHexagons"/>
    <dgm:cxn modelId="{B6F2DFBD-059B-4E11-BCB7-C3D0B5DF67D5}" type="presParOf" srcId="{1CE08A46-23EE-4152-8FA7-049EBD3255A2}" destId="{7380E216-0B1F-461C-BF7D-5A4349775E80}" srcOrd="2" destOrd="0" presId="urn:microsoft.com/office/officeart/2008/layout/AlternatingHexagons"/>
    <dgm:cxn modelId="{515F8C2D-3C36-4B88-AA77-F67D0CDF37B1}" type="presParOf" srcId="{1CE08A46-23EE-4152-8FA7-049EBD3255A2}" destId="{8B2004D1-11C7-4A94-A2FE-2B328CC5DBAF}" srcOrd="3" destOrd="0" presId="urn:microsoft.com/office/officeart/2008/layout/AlternatingHexagons"/>
    <dgm:cxn modelId="{054A7967-2A41-494A-9857-C4B3D8D62179}" type="presParOf" srcId="{1CE08A46-23EE-4152-8FA7-049EBD3255A2}" destId="{DF7B27A5-6F84-49FD-8CAD-24DDE369D5AD}" srcOrd="4" destOrd="0" presId="urn:microsoft.com/office/officeart/2008/layout/AlternatingHexagons"/>
    <dgm:cxn modelId="{AEAD765E-4EF6-4EF2-B964-8AA2A8411887}" type="presParOf" srcId="{38D89ED4-BC1E-462C-81D3-78D45C6C5595}" destId="{8F8A17F1-1908-471D-8447-89109782039C}" srcOrd="1" destOrd="0" presId="urn:microsoft.com/office/officeart/2008/layout/AlternatingHexagons"/>
    <dgm:cxn modelId="{56C0804E-046D-4B53-BFD3-66979B58C71E}" type="presParOf" srcId="{38D89ED4-BC1E-462C-81D3-78D45C6C5595}" destId="{79F5DBCA-F173-48FE-94C4-55A32FC32A15}" srcOrd="2" destOrd="0" presId="urn:microsoft.com/office/officeart/2008/layout/AlternatingHexagons"/>
    <dgm:cxn modelId="{31AE3BD9-EA54-4C80-9284-2B6E1CF368BA}" type="presParOf" srcId="{79F5DBCA-F173-48FE-94C4-55A32FC32A15}" destId="{C6C35C53-C83E-48D6-A54A-F7D8D1F18F0F}" srcOrd="0" destOrd="0" presId="urn:microsoft.com/office/officeart/2008/layout/AlternatingHexagons"/>
    <dgm:cxn modelId="{8DF99136-B005-48F9-86D7-6BFC3898538A}" type="presParOf" srcId="{79F5DBCA-F173-48FE-94C4-55A32FC32A15}" destId="{572408B7-7F11-4BC5-9135-2282E869C7AD}" srcOrd="1" destOrd="0" presId="urn:microsoft.com/office/officeart/2008/layout/AlternatingHexagons"/>
    <dgm:cxn modelId="{7659D03E-3CB6-4B2D-8F4C-9C276D938D84}" type="presParOf" srcId="{79F5DBCA-F173-48FE-94C4-55A32FC32A15}" destId="{528850BB-2459-40D9-8AB3-AAA2B4920C03}" srcOrd="2" destOrd="0" presId="urn:microsoft.com/office/officeart/2008/layout/AlternatingHexagons"/>
    <dgm:cxn modelId="{3104990E-B39F-4738-B38A-EF9776E21424}" type="presParOf" srcId="{79F5DBCA-F173-48FE-94C4-55A32FC32A15}" destId="{532007B9-1940-47E4-B4B2-5EC64E2E560B}" srcOrd="3" destOrd="0" presId="urn:microsoft.com/office/officeart/2008/layout/AlternatingHexagons"/>
    <dgm:cxn modelId="{CEE855E2-BD39-4C26-9A22-36E85EBE24FC}" type="presParOf" srcId="{79F5DBCA-F173-48FE-94C4-55A32FC32A15}" destId="{8B9B97E5-C46E-4EFD-9004-DB29EC3FF685}" srcOrd="4" destOrd="0" presId="urn:microsoft.com/office/officeart/2008/layout/AlternatingHexagons"/>
    <dgm:cxn modelId="{AAC50C0C-D0B3-46EE-B0D2-CAA521863E73}" type="presParOf" srcId="{38D89ED4-BC1E-462C-81D3-78D45C6C5595}" destId="{81CFFC0D-644D-4687-AE74-0290056E59A2}" srcOrd="3" destOrd="0" presId="urn:microsoft.com/office/officeart/2008/layout/AlternatingHexagons"/>
    <dgm:cxn modelId="{E83E655B-1A88-421F-A6E3-A6F2331F0B07}" type="presParOf" srcId="{38D89ED4-BC1E-462C-81D3-78D45C6C5595}" destId="{08F24C14-D265-4C90-A645-0FBA78B062D0}" srcOrd="4" destOrd="0" presId="urn:microsoft.com/office/officeart/2008/layout/AlternatingHexagons"/>
    <dgm:cxn modelId="{66555929-F6C7-4EC5-A29B-1F9BDDF6D698}" type="presParOf" srcId="{08F24C14-D265-4C90-A645-0FBA78B062D0}" destId="{A2F96F4A-4928-41A4-AB71-1B54925E7926}" srcOrd="0" destOrd="0" presId="urn:microsoft.com/office/officeart/2008/layout/AlternatingHexagons"/>
    <dgm:cxn modelId="{CA0BCF26-DEE5-4D72-8264-2B329007F45B}" type="presParOf" srcId="{08F24C14-D265-4C90-A645-0FBA78B062D0}" destId="{598385DF-AEC3-4DE6-8944-EA4ABD1CE628}" srcOrd="1" destOrd="0" presId="urn:microsoft.com/office/officeart/2008/layout/AlternatingHexagons"/>
    <dgm:cxn modelId="{ADCE0628-BEB8-4AD8-8939-35649A0DC25A}" type="presParOf" srcId="{08F24C14-D265-4C90-A645-0FBA78B062D0}" destId="{942BFFD0-B4FD-441A-906F-BBF03E74C551}" srcOrd="2" destOrd="0" presId="urn:microsoft.com/office/officeart/2008/layout/AlternatingHexagons"/>
    <dgm:cxn modelId="{D10F690F-4736-40BD-973E-02913BE1E846}" type="presParOf" srcId="{08F24C14-D265-4C90-A645-0FBA78B062D0}" destId="{EF89045B-BBF1-4772-9393-4EFEC9262C29}" srcOrd="3" destOrd="0" presId="urn:microsoft.com/office/officeart/2008/layout/AlternatingHexagons"/>
    <dgm:cxn modelId="{9C1EF930-7A70-43FC-A127-8A976D714F26}" type="presParOf" srcId="{08F24C14-D265-4C90-A645-0FBA78B062D0}" destId="{07FBEF5D-BE83-4A0D-9DED-FBBBAD1A990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D83075-7ACA-4B48-BD82-091629DDA9F0}" type="doc">
      <dgm:prSet loTypeId="urn:microsoft.com/office/officeart/2005/8/layout/vList5" loCatId="" qsTypeId="urn:microsoft.com/office/officeart/2005/8/quickstyle/simple4" qsCatId="simple" csTypeId="urn:microsoft.com/office/officeart/2005/8/colors/colorful1" csCatId="colorful" phldr="1"/>
      <dgm:spPr/>
      <dgm:t>
        <a:bodyPr/>
        <a:lstStyle/>
        <a:p>
          <a:endParaRPr lang="en-US"/>
        </a:p>
      </dgm:t>
    </dgm:pt>
    <dgm:pt modelId="{D7A1770B-F77D-C04A-814C-294366F53E17}">
      <dgm:prSet phldrT="[Text]" custT="1"/>
      <dgm:spPr/>
      <dgm:t>
        <a:bodyPr/>
        <a:lstStyle/>
        <a:p>
          <a:r>
            <a:rPr lang="en-US" altLang="ko-KR" sz="2000" b="0" i="0" spc="0">
              <a:latin typeface="Arial Bold"/>
              <a:cs typeface="Arial Bold"/>
            </a:rPr>
            <a:t>requirements management</a:t>
          </a:r>
          <a:endParaRPr lang="en-US" sz="2000" b="0" i="0" spc="0" dirty="0">
            <a:latin typeface="Arial Bold"/>
            <a:cs typeface="Arial Bold"/>
          </a:endParaRPr>
        </a:p>
      </dgm:t>
    </dgm:pt>
    <dgm:pt modelId="{B449F307-46DE-CA4D-9B76-C4FDF9204FA5}" type="parTrans" cxnId="{C1926767-B443-D746-A821-72AE677B14C9}">
      <dgm:prSet/>
      <dgm:spPr/>
      <dgm:t>
        <a:bodyPr/>
        <a:lstStyle/>
        <a:p>
          <a:endParaRPr lang="en-US" sz="5400"/>
        </a:p>
      </dgm:t>
    </dgm:pt>
    <dgm:pt modelId="{DBCA808E-0F88-5B4A-AE7E-FF5D665B4833}" type="sibTrans" cxnId="{C1926767-B443-D746-A821-72AE677B14C9}">
      <dgm:prSet custT="1"/>
      <dgm:spPr/>
      <dgm:t>
        <a:bodyPr/>
        <a:lstStyle/>
        <a:p>
          <a:endParaRPr lang="en-US" sz="1200"/>
        </a:p>
      </dgm:t>
    </dgm:pt>
    <dgm:pt modelId="{8B2DA4E6-5030-B547-9C63-1764A08E1403}">
      <dgm:prSet custT="1"/>
      <dgm:spPr/>
      <dgm:t>
        <a:bodyPr/>
        <a:lstStyle/>
        <a:p>
          <a:r>
            <a:rPr lang="en-US" altLang="ko-KR" sz="2000" b="0" i="0" spc="0" dirty="0">
              <a:latin typeface="Arial Bold"/>
              <a:cs typeface="Arial Bold"/>
            </a:rPr>
            <a:t>software architecture</a:t>
          </a:r>
        </a:p>
      </dgm:t>
    </dgm:pt>
    <dgm:pt modelId="{32486267-3FB7-E348-BCC7-169FF1028C6E}" type="parTrans" cxnId="{EDEBBD35-66CE-ED44-BC88-2B11B9333829}">
      <dgm:prSet/>
      <dgm:spPr/>
      <dgm:t>
        <a:bodyPr/>
        <a:lstStyle/>
        <a:p>
          <a:endParaRPr lang="en-US" sz="5400"/>
        </a:p>
      </dgm:t>
    </dgm:pt>
    <dgm:pt modelId="{64D239C6-B539-7A4A-B2FE-1B04978E3474}" type="sibTrans" cxnId="{EDEBBD35-66CE-ED44-BC88-2B11B9333829}">
      <dgm:prSet custT="1"/>
      <dgm:spPr/>
      <dgm:t>
        <a:bodyPr/>
        <a:lstStyle/>
        <a:p>
          <a:endParaRPr lang="en-US" sz="1200"/>
        </a:p>
      </dgm:t>
    </dgm:pt>
    <dgm:pt modelId="{07808382-62A8-5342-9995-17A8AC901772}">
      <dgm:prSet custT="1"/>
      <dgm:spPr/>
      <dgm:t>
        <a:bodyPr/>
        <a:lstStyle/>
        <a:p>
          <a:r>
            <a:rPr lang="en-US" altLang="ko-KR" sz="2000" b="0" i="0" spc="0" dirty="0">
              <a:latin typeface="Arial Bold"/>
              <a:cs typeface="Arial Bold"/>
            </a:rPr>
            <a:t>computer programming</a:t>
          </a:r>
        </a:p>
      </dgm:t>
    </dgm:pt>
    <dgm:pt modelId="{04100F40-5411-8647-872B-29EC96236974}" type="parTrans" cxnId="{2399C08C-59EB-0942-BEA0-90812323B258}">
      <dgm:prSet/>
      <dgm:spPr/>
      <dgm:t>
        <a:bodyPr/>
        <a:lstStyle/>
        <a:p>
          <a:endParaRPr lang="en-US" sz="5400"/>
        </a:p>
      </dgm:t>
    </dgm:pt>
    <dgm:pt modelId="{21AC9C02-781E-1347-AB39-3BDE8A1DEA50}" type="sibTrans" cxnId="{2399C08C-59EB-0942-BEA0-90812323B258}">
      <dgm:prSet custT="1"/>
      <dgm:spPr/>
      <dgm:t>
        <a:bodyPr/>
        <a:lstStyle/>
        <a:p>
          <a:endParaRPr lang="en-US" sz="1200"/>
        </a:p>
      </dgm:t>
    </dgm:pt>
    <dgm:pt modelId="{58C4E6CF-6257-8546-9DB4-FEDA9DF9FC8C}">
      <dgm:prSet custT="1"/>
      <dgm:spPr/>
      <dgm:t>
        <a:bodyPr/>
        <a:lstStyle/>
        <a:p>
          <a:r>
            <a:rPr lang="en-US" altLang="ko-KR" sz="2000" b="0" i="0" spc="0">
              <a:latin typeface="Arial Bold"/>
              <a:cs typeface="Arial Bold"/>
            </a:rPr>
            <a:t>software testing</a:t>
          </a:r>
          <a:endParaRPr lang="en-US" altLang="ko-KR" sz="2000" b="0" i="0" spc="0" dirty="0">
            <a:latin typeface="Arial Bold"/>
            <a:cs typeface="Arial Bold"/>
          </a:endParaRPr>
        </a:p>
      </dgm:t>
    </dgm:pt>
    <dgm:pt modelId="{A2A187E6-1D19-2943-84D2-6AE7E36ABD8A}" type="parTrans" cxnId="{CF913BCE-EBED-B244-B0CC-1516069CFBFB}">
      <dgm:prSet/>
      <dgm:spPr/>
      <dgm:t>
        <a:bodyPr/>
        <a:lstStyle/>
        <a:p>
          <a:endParaRPr lang="en-US" sz="5400"/>
        </a:p>
      </dgm:t>
    </dgm:pt>
    <dgm:pt modelId="{5B6B2C34-A2F9-8548-930B-53BECA94BCB5}" type="sibTrans" cxnId="{CF913BCE-EBED-B244-B0CC-1516069CFBFB}">
      <dgm:prSet custT="1"/>
      <dgm:spPr/>
      <dgm:t>
        <a:bodyPr/>
        <a:lstStyle/>
        <a:p>
          <a:endParaRPr lang="en-US" sz="1200"/>
        </a:p>
      </dgm:t>
    </dgm:pt>
    <dgm:pt modelId="{F3B57708-C547-EC4D-A046-54C92701683B}">
      <dgm:prSet custT="1"/>
      <dgm:spPr/>
      <dgm:t>
        <a:bodyPr/>
        <a:lstStyle/>
        <a:p>
          <a:r>
            <a:rPr lang="en-US" altLang="ko-KR" sz="2000" b="0" i="0" spc="0">
              <a:latin typeface="Arial Bold"/>
              <a:cs typeface="Arial Bold"/>
            </a:rPr>
            <a:t>software maintenance</a:t>
          </a:r>
          <a:endParaRPr lang="en-US" altLang="ko-KR" sz="2000" b="0" i="0" spc="0" dirty="0">
            <a:latin typeface="Arial Bold"/>
            <a:cs typeface="Arial Bold"/>
          </a:endParaRPr>
        </a:p>
      </dgm:t>
    </dgm:pt>
    <dgm:pt modelId="{32EB7FCE-8B39-B244-BA44-3085B877850B}" type="parTrans" cxnId="{9D7A8B2E-0F15-AF4C-9421-B9CCFB387AF6}">
      <dgm:prSet/>
      <dgm:spPr/>
      <dgm:t>
        <a:bodyPr/>
        <a:lstStyle/>
        <a:p>
          <a:endParaRPr lang="en-US" sz="5400"/>
        </a:p>
      </dgm:t>
    </dgm:pt>
    <dgm:pt modelId="{089E0BC8-F18A-354F-8B84-AC73E355AB51}" type="sibTrans" cxnId="{9D7A8B2E-0F15-AF4C-9421-B9CCFB387AF6}">
      <dgm:prSet custT="1"/>
      <dgm:spPr/>
      <dgm:t>
        <a:bodyPr/>
        <a:lstStyle/>
        <a:p>
          <a:endParaRPr lang="en-US" sz="1200"/>
        </a:p>
      </dgm:t>
    </dgm:pt>
    <dgm:pt modelId="{EAD386AE-0943-6F43-A800-83D953B4D9BC}">
      <dgm:prSet custT="1"/>
      <dgm:spPr/>
      <dgm:t>
        <a:bodyPr/>
        <a:lstStyle/>
        <a:p>
          <a:r>
            <a:rPr lang="en-US" altLang="ko-KR" sz="2000" b="0" i="0" spc="0">
              <a:latin typeface="Arial Bold"/>
              <a:cs typeface="Arial Bold"/>
            </a:rPr>
            <a:t>change management</a:t>
          </a:r>
          <a:endParaRPr lang="en-US" altLang="ko-KR" sz="2000" b="0" i="0" spc="0" dirty="0">
            <a:latin typeface="Arial Bold"/>
            <a:cs typeface="Arial Bold"/>
          </a:endParaRPr>
        </a:p>
      </dgm:t>
    </dgm:pt>
    <dgm:pt modelId="{9CA782CA-CB64-6148-833D-98565D357269}" type="parTrans" cxnId="{EDDB879C-C17B-7941-AE1B-34E94D3DF0C2}">
      <dgm:prSet/>
      <dgm:spPr/>
      <dgm:t>
        <a:bodyPr/>
        <a:lstStyle/>
        <a:p>
          <a:endParaRPr lang="en-US" sz="5400"/>
        </a:p>
      </dgm:t>
    </dgm:pt>
    <dgm:pt modelId="{08C80E2C-BEB2-6B42-8F5F-89AE2538B223}" type="sibTrans" cxnId="{EDDB879C-C17B-7941-AE1B-34E94D3DF0C2}">
      <dgm:prSet custT="1"/>
      <dgm:spPr/>
      <dgm:t>
        <a:bodyPr/>
        <a:lstStyle/>
        <a:p>
          <a:endParaRPr lang="en-US" sz="1200"/>
        </a:p>
      </dgm:t>
    </dgm:pt>
    <dgm:pt modelId="{90625712-0840-F745-A8A8-DE812117FCF6}">
      <dgm:prSet custT="1"/>
      <dgm:spPr/>
      <dgm:t>
        <a:bodyPr/>
        <a:lstStyle/>
        <a:p>
          <a:r>
            <a:rPr lang="en-US" altLang="ko-KR" sz="2000" b="0" i="0" spc="0" dirty="0">
              <a:latin typeface="Arial Bold"/>
              <a:cs typeface="Arial Bold"/>
            </a:rPr>
            <a:t>continuous integration</a:t>
          </a:r>
        </a:p>
      </dgm:t>
    </dgm:pt>
    <dgm:pt modelId="{B1A8634B-15EA-C741-B954-9C3B6649EBA8}" type="parTrans" cxnId="{DD3B05A6-7F62-1C43-9E22-44FC7D5CD7CA}">
      <dgm:prSet/>
      <dgm:spPr/>
      <dgm:t>
        <a:bodyPr/>
        <a:lstStyle/>
        <a:p>
          <a:endParaRPr lang="en-US" sz="5400"/>
        </a:p>
      </dgm:t>
    </dgm:pt>
    <dgm:pt modelId="{0D9DECD3-9C79-9044-8593-D9AA2EAE21B2}" type="sibTrans" cxnId="{DD3B05A6-7F62-1C43-9E22-44FC7D5CD7CA}">
      <dgm:prSet custT="1"/>
      <dgm:spPr/>
      <dgm:t>
        <a:bodyPr/>
        <a:lstStyle/>
        <a:p>
          <a:endParaRPr lang="en-US" sz="1200"/>
        </a:p>
      </dgm:t>
    </dgm:pt>
    <dgm:pt modelId="{4F622738-1F39-8B4F-B466-04EB545CD412}">
      <dgm:prSet custT="1"/>
      <dgm:spPr/>
      <dgm:t>
        <a:bodyPr/>
        <a:lstStyle/>
        <a:p>
          <a:r>
            <a:rPr lang="en-US" altLang="ko-KR" sz="2000" b="0" i="0" spc="0">
              <a:latin typeface="Arial Bold"/>
              <a:cs typeface="Arial Bold"/>
            </a:rPr>
            <a:t>project management</a:t>
          </a:r>
          <a:endParaRPr lang="en-US" altLang="ko-KR" sz="2000" b="0" i="0" spc="0" dirty="0">
            <a:latin typeface="Arial Bold"/>
            <a:cs typeface="Arial Bold"/>
          </a:endParaRPr>
        </a:p>
      </dgm:t>
    </dgm:pt>
    <dgm:pt modelId="{23C5186C-675F-8A49-BA79-0DCE27B22DC7}" type="parTrans" cxnId="{9E5D516D-9277-9D41-B979-3324AB8053E1}">
      <dgm:prSet/>
      <dgm:spPr/>
      <dgm:t>
        <a:bodyPr/>
        <a:lstStyle/>
        <a:p>
          <a:endParaRPr lang="en-US" sz="5400"/>
        </a:p>
      </dgm:t>
    </dgm:pt>
    <dgm:pt modelId="{E764AD59-ECCD-1D48-A6A0-042D5BF3ED07}" type="sibTrans" cxnId="{9E5D516D-9277-9D41-B979-3324AB8053E1}">
      <dgm:prSet custT="1"/>
      <dgm:spPr/>
      <dgm:t>
        <a:bodyPr/>
        <a:lstStyle/>
        <a:p>
          <a:endParaRPr lang="en-US" sz="1200"/>
        </a:p>
      </dgm:t>
    </dgm:pt>
    <dgm:pt modelId="{3C108059-E188-0648-A253-49AE32051AD6}">
      <dgm:prSet custT="1"/>
      <dgm:spPr/>
      <dgm:t>
        <a:bodyPr/>
        <a:lstStyle/>
        <a:p>
          <a:r>
            <a:rPr lang="en-US" altLang="ko-KR" sz="2000" b="0" i="0" spc="0">
              <a:latin typeface="Arial Bold"/>
              <a:cs typeface="Arial Bold"/>
            </a:rPr>
            <a:t>release management</a:t>
          </a:r>
          <a:endParaRPr lang="ko-KR" altLang="en-US" sz="2000" b="0" i="0" spc="0" dirty="0">
            <a:latin typeface="Arial Bold"/>
            <a:cs typeface="Arial Bold"/>
          </a:endParaRPr>
        </a:p>
      </dgm:t>
    </dgm:pt>
    <dgm:pt modelId="{4603E744-D7CF-AB47-8A8A-47C1D4298949}" type="parTrans" cxnId="{C07D395C-70B4-1249-A497-05943CE2337A}">
      <dgm:prSet/>
      <dgm:spPr/>
      <dgm:t>
        <a:bodyPr/>
        <a:lstStyle/>
        <a:p>
          <a:endParaRPr lang="en-US" sz="5400"/>
        </a:p>
      </dgm:t>
    </dgm:pt>
    <dgm:pt modelId="{C08EA46E-B03E-1B4B-B3FF-F707882D1564}" type="sibTrans" cxnId="{C07D395C-70B4-1249-A497-05943CE2337A}">
      <dgm:prSet custT="1"/>
      <dgm:spPr/>
      <dgm:t>
        <a:bodyPr/>
        <a:lstStyle/>
        <a:p>
          <a:endParaRPr lang="en-US" sz="1200"/>
        </a:p>
      </dgm:t>
    </dgm:pt>
    <dgm:pt modelId="{400883CC-8FFD-1241-AB99-07B6893D0742}" type="pres">
      <dgm:prSet presAssocID="{3BD83075-7ACA-4B48-BD82-091629DDA9F0}" presName="Name0" presStyleCnt="0">
        <dgm:presLayoutVars>
          <dgm:dir/>
          <dgm:animLvl val="lvl"/>
          <dgm:resizeHandles val="exact"/>
        </dgm:presLayoutVars>
      </dgm:prSet>
      <dgm:spPr/>
    </dgm:pt>
    <dgm:pt modelId="{3AFABFEF-36D5-4B4B-B8F7-062C5734B82E}" type="pres">
      <dgm:prSet presAssocID="{D7A1770B-F77D-C04A-814C-294366F53E17}" presName="linNode" presStyleCnt="0"/>
      <dgm:spPr/>
    </dgm:pt>
    <dgm:pt modelId="{A7646EFB-AFBF-3D42-B33E-F58A28E9C2AA}" type="pres">
      <dgm:prSet presAssocID="{D7A1770B-F77D-C04A-814C-294366F53E17}" presName="parentText" presStyleLbl="node1" presStyleIdx="0" presStyleCnt="9" custScaleX="182379">
        <dgm:presLayoutVars>
          <dgm:chMax val="1"/>
          <dgm:bulletEnabled val="1"/>
        </dgm:presLayoutVars>
      </dgm:prSet>
      <dgm:spPr/>
    </dgm:pt>
    <dgm:pt modelId="{CFA85B2D-4D2D-744A-BDA0-E92B50E0D218}" type="pres">
      <dgm:prSet presAssocID="{DBCA808E-0F88-5B4A-AE7E-FF5D665B4833}" presName="sp" presStyleCnt="0"/>
      <dgm:spPr/>
    </dgm:pt>
    <dgm:pt modelId="{FE071EE1-42F3-9E41-A05D-4D89B03020EB}" type="pres">
      <dgm:prSet presAssocID="{8B2DA4E6-5030-B547-9C63-1764A08E1403}" presName="linNode" presStyleCnt="0"/>
      <dgm:spPr/>
    </dgm:pt>
    <dgm:pt modelId="{D5C020EF-AF7A-3644-BB11-56BDA4D2AE04}" type="pres">
      <dgm:prSet presAssocID="{8B2DA4E6-5030-B547-9C63-1764A08E1403}" presName="parentText" presStyleLbl="node1" presStyleIdx="1" presStyleCnt="9" custScaleX="182379">
        <dgm:presLayoutVars>
          <dgm:chMax val="1"/>
          <dgm:bulletEnabled val="1"/>
        </dgm:presLayoutVars>
      </dgm:prSet>
      <dgm:spPr/>
    </dgm:pt>
    <dgm:pt modelId="{7D14EAC0-1E28-1447-8161-7B8CBABC279F}" type="pres">
      <dgm:prSet presAssocID="{64D239C6-B539-7A4A-B2FE-1B04978E3474}" presName="sp" presStyleCnt="0"/>
      <dgm:spPr/>
    </dgm:pt>
    <dgm:pt modelId="{D0DAFDD6-02A7-754E-829E-882555364717}" type="pres">
      <dgm:prSet presAssocID="{07808382-62A8-5342-9995-17A8AC901772}" presName="linNode" presStyleCnt="0"/>
      <dgm:spPr/>
    </dgm:pt>
    <dgm:pt modelId="{1168CAAD-5F7D-534A-8454-5FCDC0640EB4}" type="pres">
      <dgm:prSet presAssocID="{07808382-62A8-5342-9995-17A8AC901772}" presName="parentText" presStyleLbl="node1" presStyleIdx="2" presStyleCnt="9" custScaleX="182379">
        <dgm:presLayoutVars>
          <dgm:chMax val="1"/>
          <dgm:bulletEnabled val="1"/>
        </dgm:presLayoutVars>
      </dgm:prSet>
      <dgm:spPr/>
    </dgm:pt>
    <dgm:pt modelId="{E1142012-6147-B045-9B77-DF2BE3CE4CF6}" type="pres">
      <dgm:prSet presAssocID="{21AC9C02-781E-1347-AB39-3BDE8A1DEA50}" presName="sp" presStyleCnt="0"/>
      <dgm:spPr/>
    </dgm:pt>
    <dgm:pt modelId="{C6213ED4-7A6D-F140-96CD-D9480A1BC8B7}" type="pres">
      <dgm:prSet presAssocID="{58C4E6CF-6257-8546-9DB4-FEDA9DF9FC8C}" presName="linNode" presStyleCnt="0"/>
      <dgm:spPr/>
    </dgm:pt>
    <dgm:pt modelId="{D05006E9-C1F8-844A-AB73-4CE3E5BC62D5}" type="pres">
      <dgm:prSet presAssocID="{58C4E6CF-6257-8546-9DB4-FEDA9DF9FC8C}" presName="parentText" presStyleLbl="node1" presStyleIdx="3" presStyleCnt="9" custScaleX="182379">
        <dgm:presLayoutVars>
          <dgm:chMax val="1"/>
          <dgm:bulletEnabled val="1"/>
        </dgm:presLayoutVars>
      </dgm:prSet>
      <dgm:spPr/>
    </dgm:pt>
    <dgm:pt modelId="{D36EB638-10D5-7C44-8EC1-41C7C6DDF654}" type="pres">
      <dgm:prSet presAssocID="{5B6B2C34-A2F9-8548-930B-53BECA94BCB5}" presName="sp" presStyleCnt="0"/>
      <dgm:spPr/>
    </dgm:pt>
    <dgm:pt modelId="{D38B57C7-94C4-6945-83B0-624292865707}" type="pres">
      <dgm:prSet presAssocID="{F3B57708-C547-EC4D-A046-54C92701683B}" presName="linNode" presStyleCnt="0"/>
      <dgm:spPr/>
    </dgm:pt>
    <dgm:pt modelId="{D2AE6AB8-92FB-B14E-9A95-B8CF0C12CC17}" type="pres">
      <dgm:prSet presAssocID="{F3B57708-C547-EC4D-A046-54C92701683B}" presName="parentText" presStyleLbl="node1" presStyleIdx="4" presStyleCnt="9" custScaleX="182379">
        <dgm:presLayoutVars>
          <dgm:chMax val="1"/>
          <dgm:bulletEnabled val="1"/>
        </dgm:presLayoutVars>
      </dgm:prSet>
      <dgm:spPr/>
    </dgm:pt>
    <dgm:pt modelId="{462656B2-EE87-FB4A-BBA4-AB43B7FD7559}" type="pres">
      <dgm:prSet presAssocID="{089E0BC8-F18A-354F-8B84-AC73E355AB51}" presName="sp" presStyleCnt="0"/>
      <dgm:spPr/>
    </dgm:pt>
    <dgm:pt modelId="{679EDA2C-7A16-BE48-96A8-60267433F241}" type="pres">
      <dgm:prSet presAssocID="{EAD386AE-0943-6F43-A800-83D953B4D9BC}" presName="linNode" presStyleCnt="0"/>
      <dgm:spPr/>
    </dgm:pt>
    <dgm:pt modelId="{220AACD9-76E2-E24F-AA9A-489E268AC769}" type="pres">
      <dgm:prSet presAssocID="{EAD386AE-0943-6F43-A800-83D953B4D9BC}" presName="parentText" presStyleLbl="node1" presStyleIdx="5" presStyleCnt="9" custScaleX="182379">
        <dgm:presLayoutVars>
          <dgm:chMax val="1"/>
          <dgm:bulletEnabled val="1"/>
        </dgm:presLayoutVars>
      </dgm:prSet>
      <dgm:spPr/>
    </dgm:pt>
    <dgm:pt modelId="{B10F6393-C01B-5E4C-8E56-7B13D2D6239F}" type="pres">
      <dgm:prSet presAssocID="{08C80E2C-BEB2-6B42-8F5F-89AE2538B223}" presName="sp" presStyleCnt="0"/>
      <dgm:spPr/>
    </dgm:pt>
    <dgm:pt modelId="{55EB3683-87B2-3A4A-BF36-89B59D9997ED}" type="pres">
      <dgm:prSet presAssocID="{90625712-0840-F745-A8A8-DE812117FCF6}" presName="linNode" presStyleCnt="0"/>
      <dgm:spPr/>
    </dgm:pt>
    <dgm:pt modelId="{D88A33F9-F9FA-2742-B9C3-CFB0781B23E5}" type="pres">
      <dgm:prSet presAssocID="{90625712-0840-F745-A8A8-DE812117FCF6}" presName="parentText" presStyleLbl="node1" presStyleIdx="6" presStyleCnt="9" custScaleX="182379">
        <dgm:presLayoutVars>
          <dgm:chMax val="1"/>
          <dgm:bulletEnabled val="1"/>
        </dgm:presLayoutVars>
      </dgm:prSet>
      <dgm:spPr/>
    </dgm:pt>
    <dgm:pt modelId="{A95A62EA-0646-0947-999D-38D7CA80F2A3}" type="pres">
      <dgm:prSet presAssocID="{0D9DECD3-9C79-9044-8593-D9AA2EAE21B2}" presName="sp" presStyleCnt="0"/>
      <dgm:spPr/>
    </dgm:pt>
    <dgm:pt modelId="{EA91CD0C-A241-164A-B57C-E7DC8B4E7ABA}" type="pres">
      <dgm:prSet presAssocID="{4F622738-1F39-8B4F-B466-04EB545CD412}" presName="linNode" presStyleCnt="0"/>
      <dgm:spPr/>
    </dgm:pt>
    <dgm:pt modelId="{48CB4949-8AFB-FF44-B1B0-72A6E2CCBD9C}" type="pres">
      <dgm:prSet presAssocID="{4F622738-1F39-8B4F-B466-04EB545CD412}" presName="parentText" presStyleLbl="node1" presStyleIdx="7" presStyleCnt="9" custScaleX="182379">
        <dgm:presLayoutVars>
          <dgm:chMax val="1"/>
          <dgm:bulletEnabled val="1"/>
        </dgm:presLayoutVars>
      </dgm:prSet>
      <dgm:spPr/>
    </dgm:pt>
    <dgm:pt modelId="{68D9FBCE-E527-5446-AF10-987A7A0FB0EB}" type="pres">
      <dgm:prSet presAssocID="{E764AD59-ECCD-1D48-A6A0-042D5BF3ED07}" presName="sp" presStyleCnt="0"/>
      <dgm:spPr/>
    </dgm:pt>
    <dgm:pt modelId="{BA58289A-3376-C84B-A8AB-1A40E2B80CA5}" type="pres">
      <dgm:prSet presAssocID="{3C108059-E188-0648-A253-49AE32051AD6}" presName="linNode" presStyleCnt="0"/>
      <dgm:spPr/>
    </dgm:pt>
    <dgm:pt modelId="{6A71013F-5702-A946-B23B-7E89D27487B9}" type="pres">
      <dgm:prSet presAssocID="{3C108059-E188-0648-A253-49AE32051AD6}" presName="parentText" presStyleLbl="node1" presStyleIdx="8" presStyleCnt="9" custScaleX="182379">
        <dgm:presLayoutVars>
          <dgm:chMax val="1"/>
          <dgm:bulletEnabled val="1"/>
        </dgm:presLayoutVars>
      </dgm:prSet>
      <dgm:spPr/>
    </dgm:pt>
  </dgm:ptLst>
  <dgm:cxnLst>
    <dgm:cxn modelId="{9D7A8B2E-0F15-AF4C-9421-B9CCFB387AF6}" srcId="{3BD83075-7ACA-4B48-BD82-091629DDA9F0}" destId="{F3B57708-C547-EC4D-A046-54C92701683B}" srcOrd="4" destOrd="0" parTransId="{32EB7FCE-8B39-B244-BA44-3085B877850B}" sibTransId="{089E0BC8-F18A-354F-8B84-AC73E355AB51}"/>
    <dgm:cxn modelId="{EDEBBD35-66CE-ED44-BC88-2B11B9333829}" srcId="{3BD83075-7ACA-4B48-BD82-091629DDA9F0}" destId="{8B2DA4E6-5030-B547-9C63-1764A08E1403}" srcOrd="1" destOrd="0" parTransId="{32486267-3FB7-E348-BCC7-169FF1028C6E}" sibTransId="{64D239C6-B539-7A4A-B2FE-1B04978E3474}"/>
    <dgm:cxn modelId="{3E229937-0B50-604E-A24A-DE9F153BE601}" type="presOf" srcId="{D7A1770B-F77D-C04A-814C-294366F53E17}" destId="{A7646EFB-AFBF-3D42-B33E-F58A28E9C2AA}" srcOrd="0" destOrd="0" presId="urn:microsoft.com/office/officeart/2005/8/layout/vList5"/>
    <dgm:cxn modelId="{62D09C37-652A-F041-A6F4-26A138A09EC7}" type="presOf" srcId="{3C108059-E188-0648-A253-49AE32051AD6}" destId="{6A71013F-5702-A946-B23B-7E89D27487B9}" srcOrd="0" destOrd="0" presId="urn:microsoft.com/office/officeart/2005/8/layout/vList5"/>
    <dgm:cxn modelId="{C07D395C-70B4-1249-A497-05943CE2337A}" srcId="{3BD83075-7ACA-4B48-BD82-091629DDA9F0}" destId="{3C108059-E188-0648-A253-49AE32051AD6}" srcOrd="8" destOrd="0" parTransId="{4603E744-D7CF-AB47-8A8A-47C1D4298949}" sibTransId="{C08EA46E-B03E-1B4B-B3FF-F707882D1564}"/>
    <dgm:cxn modelId="{12D39344-2529-4243-9DEA-A46674535DEC}" type="presOf" srcId="{4F622738-1F39-8B4F-B466-04EB545CD412}" destId="{48CB4949-8AFB-FF44-B1B0-72A6E2CCBD9C}" srcOrd="0" destOrd="0" presId="urn:microsoft.com/office/officeart/2005/8/layout/vList5"/>
    <dgm:cxn modelId="{C1926767-B443-D746-A821-72AE677B14C9}" srcId="{3BD83075-7ACA-4B48-BD82-091629DDA9F0}" destId="{D7A1770B-F77D-C04A-814C-294366F53E17}" srcOrd="0" destOrd="0" parTransId="{B449F307-46DE-CA4D-9B76-C4FDF9204FA5}" sibTransId="{DBCA808E-0F88-5B4A-AE7E-FF5D665B4833}"/>
    <dgm:cxn modelId="{E3E07949-4F58-7640-95D3-F559CD0A1900}" type="presOf" srcId="{EAD386AE-0943-6F43-A800-83D953B4D9BC}" destId="{220AACD9-76E2-E24F-AA9A-489E268AC769}" srcOrd="0" destOrd="0" presId="urn:microsoft.com/office/officeart/2005/8/layout/vList5"/>
    <dgm:cxn modelId="{D016204D-6EA1-3845-B524-0909C6FFADCE}" type="presOf" srcId="{58C4E6CF-6257-8546-9DB4-FEDA9DF9FC8C}" destId="{D05006E9-C1F8-844A-AB73-4CE3E5BC62D5}" srcOrd="0" destOrd="0" presId="urn:microsoft.com/office/officeart/2005/8/layout/vList5"/>
    <dgm:cxn modelId="{9E5D516D-9277-9D41-B979-3324AB8053E1}" srcId="{3BD83075-7ACA-4B48-BD82-091629DDA9F0}" destId="{4F622738-1F39-8B4F-B466-04EB545CD412}" srcOrd="7" destOrd="0" parTransId="{23C5186C-675F-8A49-BA79-0DCE27B22DC7}" sibTransId="{E764AD59-ECCD-1D48-A6A0-042D5BF3ED07}"/>
    <dgm:cxn modelId="{E9DF3B51-B51A-D644-8D4B-7FD877DD1A18}" type="presOf" srcId="{07808382-62A8-5342-9995-17A8AC901772}" destId="{1168CAAD-5F7D-534A-8454-5FCDC0640EB4}" srcOrd="0" destOrd="0" presId="urn:microsoft.com/office/officeart/2005/8/layout/vList5"/>
    <dgm:cxn modelId="{F4B86654-A9F0-5D44-A340-2121429F7E9E}" type="presOf" srcId="{90625712-0840-F745-A8A8-DE812117FCF6}" destId="{D88A33F9-F9FA-2742-B9C3-CFB0781B23E5}" srcOrd="0" destOrd="0" presId="urn:microsoft.com/office/officeart/2005/8/layout/vList5"/>
    <dgm:cxn modelId="{2399C08C-59EB-0942-BEA0-90812323B258}" srcId="{3BD83075-7ACA-4B48-BD82-091629DDA9F0}" destId="{07808382-62A8-5342-9995-17A8AC901772}" srcOrd="2" destOrd="0" parTransId="{04100F40-5411-8647-872B-29EC96236974}" sibTransId="{21AC9C02-781E-1347-AB39-3BDE8A1DEA50}"/>
    <dgm:cxn modelId="{EDDB879C-C17B-7941-AE1B-34E94D3DF0C2}" srcId="{3BD83075-7ACA-4B48-BD82-091629DDA9F0}" destId="{EAD386AE-0943-6F43-A800-83D953B4D9BC}" srcOrd="5" destOrd="0" parTransId="{9CA782CA-CB64-6148-833D-98565D357269}" sibTransId="{08C80E2C-BEB2-6B42-8F5F-89AE2538B223}"/>
    <dgm:cxn modelId="{DD3B05A6-7F62-1C43-9E22-44FC7D5CD7CA}" srcId="{3BD83075-7ACA-4B48-BD82-091629DDA9F0}" destId="{90625712-0840-F745-A8A8-DE812117FCF6}" srcOrd="6" destOrd="0" parTransId="{B1A8634B-15EA-C741-B954-9C3B6649EBA8}" sibTransId="{0D9DECD3-9C79-9044-8593-D9AA2EAE21B2}"/>
    <dgm:cxn modelId="{CF913BCE-EBED-B244-B0CC-1516069CFBFB}" srcId="{3BD83075-7ACA-4B48-BD82-091629DDA9F0}" destId="{58C4E6CF-6257-8546-9DB4-FEDA9DF9FC8C}" srcOrd="3" destOrd="0" parTransId="{A2A187E6-1D19-2943-84D2-6AE7E36ABD8A}" sibTransId="{5B6B2C34-A2F9-8548-930B-53BECA94BCB5}"/>
    <dgm:cxn modelId="{77E952D4-4806-A646-B668-8E14C6B20CD9}" type="presOf" srcId="{3BD83075-7ACA-4B48-BD82-091629DDA9F0}" destId="{400883CC-8FFD-1241-AB99-07B6893D0742}" srcOrd="0" destOrd="0" presId="urn:microsoft.com/office/officeart/2005/8/layout/vList5"/>
    <dgm:cxn modelId="{94CCD5F1-8C55-AA42-BA7D-56B3190C5E61}" type="presOf" srcId="{F3B57708-C547-EC4D-A046-54C92701683B}" destId="{D2AE6AB8-92FB-B14E-9A95-B8CF0C12CC17}" srcOrd="0" destOrd="0" presId="urn:microsoft.com/office/officeart/2005/8/layout/vList5"/>
    <dgm:cxn modelId="{88A65FFF-9417-874F-961D-388EFE8D6550}" type="presOf" srcId="{8B2DA4E6-5030-B547-9C63-1764A08E1403}" destId="{D5C020EF-AF7A-3644-BB11-56BDA4D2AE04}" srcOrd="0" destOrd="0" presId="urn:microsoft.com/office/officeart/2005/8/layout/vList5"/>
    <dgm:cxn modelId="{2218B8F0-EF27-D74A-A135-50612B59486A}" type="presParOf" srcId="{400883CC-8FFD-1241-AB99-07B6893D0742}" destId="{3AFABFEF-36D5-4B4B-B8F7-062C5734B82E}" srcOrd="0" destOrd="0" presId="urn:microsoft.com/office/officeart/2005/8/layout/vList5"/>
    <dgm:cxn modelId="{4B1216B6-CA7A-4B4F-8EF7-241910AA6A14}" type="presParOf" srcId="{3AFABFEF-36D5-4B4B-B8F7-062C5734B82E}" destId="{A7646EFB-AFBF-3D42-B33E-F58A28E9C2AA}" srcOrd="0" destOrd="0" presId="urn:microsoft.com/office/officeart/2005/8/layout/vList5"/>
    <dgm:cxn modelId="{FE654756-4C8D-9C42-90F3-3FA6A37CA466}" type="presParOf" srcId="{400883CC-8FFD-1241-AB99-07B6893D0742}" destId="{CFA85B2D-4D2D-744A-BDA0-E92B50E0D218}" srcOrd="1" destOrd="0" presId="urn:microsoft.com/office/officeart/2005/8/layout/vList5"/>
    <dgm:cxn modelId="{A53B900F-08B9-AA4B-8002-E0B5E92C0684}" type="presParOf" srcId="{400883CC-8FFD-1241-AB99-07B6893D0742}" destId="{FE071EE1-42F3-9E41-A05D-4D89B03020EB}" srcOrd="2" destOrd="0" presId="urn:microsoft.com/office/officeart/2005/8/layout/vList5"/>
    <dgm:cxn modelId="{3A79F2DA-7673-C147-8B8F-0F55B76A4A90}" type="presParOf" srcId="{FE071EE1-42F3-9E41-A05D-4D89B03020EB}" destId="{D5C020EF-AF7A-3644-BB11-56BDA4D2AE04}" srcOrd="0" destOrd="0" presId="urn:microsoft.com/office/officeart/2005/8/layout/vList5"/>
    <dgm:cxn modelId="{AE5F0F7D-55DC-5349-B02F-5FF3E39AA30E}" type="presParOf" srcId="{400883CC-8FFD-1241-AB99-07B6893D0742}" destId="{7D14EAC0-1E28-1447-8161-7B8CBABC279F}" srcOrd="3" destOrd="0" presId="urn:microsoft.com/office/officeart/2005/8/layout/vList5"/>
    <dgm:cxn modelId="{B1CA5CBB-99A1-8E47-A511-1EFDCE93C4D3}" type="presParOf" srcId="{400883CC-8FFD-1241-AB99-07B6893D0742}" destId="{D0DAFDD6-02A7-754E-829E-882555364717}" srcOrd="4" destOrd="0" presId="urn:microsoft.com/office/officeart/2005/8/layout/vList5"/>
    <dgm:cxn modelId="{70D77F85-9E72-8041-8528-3686A246AF79}" type="presParOf" srcId="{D0DAFDD6-02A7-754E-829E-882555364717}" destId="{1168CAAD-5F7D-534A-8454-5FCDC0640EB4}" srcOrd="0" destOrd="0" presId="urn:microsoft.com/office/officeart/2005/8/layout/vList5"/>
    <dgm:cxn modelId="{3041F8F4-9693-A34A-B3A5-406EDB555BD5}" type="presParOf" srcId="{400883CC-8FFD-1241-AB99-07B6893D0742}" destId="{E1142012-6147-B045-9B77-DF2BE3CE4CF6}" srcOrd="5" destOrd="0" presId="urn:microsoft.com/office/officeart/2005/8/layout/vList5"/>
    <dgm:cxn modelId="{1C8C430E-C35C-8E44-863D-1D9555235432}" type="presParOf" srcId="{400883CC-8FFD-1241-AB99-07B6893D0742}" destId="{C6213ED4-7A6D-F140-96CD-D9480A1BC8B7}" srcOrd="6" destOrd="0" presId="urn:microsoft.com/office/officeart/2005/8/layout/vList5"/>
    <dgm:cxn modelId="{0C0C71D3-FB67-1743-BCF2-8AE2DDECC38A}" type="presParOf" srcId="{C6213ED4-7A6D-F140-96CD-D9480A1BC8B7}" destId="{D05006E9-C1F8-844A-AB73-4CE3E5BC62D5}" srcOrd="0" destOrd="0" presId="urn:microsoft.com/office/officeart/2005/8/layout/vList5"/>
    <dgm:cxn modelId="{6702A132-E822-3D4E-A300-0A1CED063122}" type="presParOf" srcId="{400883CC-8FFD-1241-AB99-07B6893D0742}" destId="{D36EB638-10D5-7C44-8EC1-41C7C6DDF654}" srcOrd="7" destOrd="0" presId="urn:microsoft.com/office/officeart/2005/8/layout/vList5"/>
    <dgm:cxn modelId="{4D7CC48A-B6CE-264F-95A2-53F23AA48594}" type="presParOf" srcId="{400883CC-8FFD-1241-AB99-07B6893D0742}" destId="{D38B57C7-94C4-6945-83B0-624292865707}" srcOrd="8" destOrd="0" presId="urn:microsoft.com/office/officeart/2005/8/layout/vList5"/>
    <dgm:cxn modelId="{6DC283B1-0783-0241-A409-91760B9B7007}" type="presParOf" srcId="{D38B57C7-94C4-6945-83B0-624292865707}" destId="{D2AE6AB8-92FB-B14E-9A95-B8CF0C12CC17}" srcOrd="0" destOrd="0" presId="urn:microsoft.com/office/officeart/2005/8/layout/vList5"/>
    <dgm:cxn modelId="{28863531-C9FA-8D4D-85F3-34E838401090}" type="presParOf" srcId="{400883CC-8FFD-1241-AB99-07B6893D0742}" destId="{462656B2-EE87-FB4A-BBA4-AB43B7FD7559}" srcOrd="9" destOrd="0" presId="urn:microsoft.com/office/officeart/2005/8/layout/vList5"/>
    <dgm:cxn modelId="{CD305800-3F31-D346-996A-25A000B3D5E3}" type="presParOf" srcId="{400883CC-8FFD-1241-AB99-07B6893D0742}" destId="{679EDA2C-7A16-BE48-96A8-60267433F241}" srcOrd="10" destOrd="0" presId="urn:microsoft.com/office/officeart/2005/8/layout/vList5"/>
    <dgm:cxn modelId="{F5224BA7-30E9-A041-BFAA-0D888227D7F7}" type="presParOf" srcId="{679EDA2C-7A16-BE48-96A8-60267433F241}" destId="{220AACD9-76E2-E24F-AA9A-489E268AC769}" srcOrd="0" destOrd="0" presId="urn:microsoft.com/office/officeart/2005/8/layout/vList5"/>
    <dgm:cxn modelId="{6BFD750C-C6F2-A043-98A7-637484C03273}" type="presParOf" srcId="{400883CC-8FFD-1241-AB99-07B6893D0742}" destId="{B10F6393-C01B-5E4C-8E56-7B13D2D6239F}" srcOrd="11" destOrd="0" presId="urn:microsoft.com/office/officeart/2005/8/layout/vList5"/>
    <dgm:cxn modelId="{51B34408-F0EC-2E40-8139-492B7BCD12E9}" type="presParOf" srcId="{400883CC-8FFD-1241-AB99-07B6893D0742}" destId="{55EB3683-87B2-3A4A-BF36-89B59D9997ED}" srcOrd="12" destOrd="0" presId="urn:microsoft.com/office/officeart/2005/8/layout/vList5"/>
    <dgm:cxn modelId="{CA1B1226-2BB9-5449-A997-8E86780BA20A}" type="presParOf" srcId="{55EB3683-87B2-3A4A-BF36-89B59D9997ED}" destId="{D88A33F9-F9FA-2742-B9C3-CFB0781B23E5}" srcOrd="0" destOrd="0" presId="urn:microsoft.com/office/officeart/2005/8/layout/vList5"/>
    <dgm:cxn modelId="{4EBB1B2A-68A2-BD4B-8E9D-51A1D6FFECA5}" type="presParOf" srcId="{400883CC-8FFD-1241-AB99-07B6893D0742}" destId="{A95A62EA-0646-0947-999D-38D7CA80F2A3}" srcOrd="13" destOrd="0" presId="urn:microsoft.com/office/officeart/2005/8/layout/vList5"/>
    <dgm:cxn modelId="{F1DF4795-AEE7-024A-B40B-60D3425B1FAD}" type="presParOf" srcId="{400883CC-8FFD-1241-AB99-07B6893D0742}" destId="{EA91CD0C-A241-164A-B57C-E7DC8B4E7ABA}" srcOrd="14" destOrd="0" presId="urn:microsoft.com/office/officeart/2005/8/layout/vList5"/>
    <dgm:cxn modelId="{7EFE0FFD-40C6-8B40-8BD9-6A447F01656A}" type="presParOf" srcId="{EA91CD0C-A241-164A-B57C-E7DC8B4E7ABA}" destId="{48CB4949-8AFB-FF44-B1B0-72A6E2CCBD9C}" srcOrd="0" destOrd="0" presId="urn:microsoft.com/office/officeart/2005/8/layout/vList5"/>
    <dgm:cxn modelId="{54C1BB59-3AC7-1E4E-A423-A55C64C102BB}" type="presParOf" srcId="{400883CC-8FFD-1241-AB99-07B6893D0742}" destId="{68D9FBCE-E527-5446-AF10-987A7A0FB0EB}" srcOrd="15" destOrd="0" presId="urn:microsoft.com/office/officeart/2005/8/layout/vList5"/>
    <dgm:cxn modelId="{243892CE-880A-D64C-A07F-71D0F80EC39D}" type="presParOf" srcId="{400883CC-8FFD-1241-AB99-07B6893D0742}" destId="{BA58289A-3376-C84B-A8AB-1A40E2B80CA5}" srcOrd="16" destOrd="0" presId="urn:microsoft.com/office/officeart/2005/8/layout/vList5"/>
    <dgm:cxn modelId="{ABFB94FA-ACDB-064B-971E-501405D8BBAD}" type="presParOf" srcId="{BA58289A-3376-C84B-A8AB-1A40E2B80CA5}" destId="{6A71013F-5702-A946-B23B-7E89D27487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130FA6-55D7-7B4E-BA72-4CA5992063A9}" type="doc">
      <dgm:prSet loTypeId="urn:microsoft.com/office/officeart/2005/8/layout/hierarchy3" loCatId="" qsTypeId="urn:microsoft.com/office/officeart/2005/8/quickstyle/simple4" qsCatId="simple" csTypeId="urn:microsoft.com/office/officeart/2005/8/colors/colorful2" csCatId="colorful" phldr="1"/>
      <dgm:spPr/>
      <dgm:t>
        <a:bodyPr/>
        <a:lstStyle/>
        <a:p>
          <a:endParaRPr lang="en-US"/>
        </a:p>
      </dgm:t>
    </dgm:pt>
    <dgm:pt modelId="{D527D61B-FEE1-0D4A-B131-7570BA933D25}">
      <dgm:prSet phldrT="[Text]" custT="1"/>
      <dgm:spPr/>
      <dgm:t>
        <a:bodyPr/>
        <a:lstStyle/>
        <a:p>
          <a:r>
            <a:rPr lang="en-US" altLang="ko-KR" sz="1800" b="1"/>
            <a:t>development</a:t>
          </a:r>
          <a:endParaRPr lang="en-US" sz="1800" b="1" dirty="0"/>
        </a:p>
      </dgm:t>
    </dgm:pt>
    <dgm:pt modelId="{119BDA96-812A-1347-B6FA-D788B60D9D9F}" type="parTrans" cxnId="{BB797FC7-A43C-2B42-95B3-EF3AC80EC495}">
      <dgm:prSet/>
      <dgm:spPr/>
      <dgm:t>
        <a:bodyPr/>
        <a:lstStyle/>
        <a:p>
          <a:endParaRPr lang="en-US" sz="2400"/>
        </a:p>
      </dgm:t>
    </dgm:pt>
    <dgm:pt modelId="{94E08166-CBEA-7C4F-BF81-D0B920BD57D0}" type="sibTrans" cxnId="{BB797FC7-A43C-2B42-95B3-EF3AC80EC495}">
      <dgm:prSet/>
      <dgm:spPr/>
      <dgm:t>
        <a:bodyPr/>
        <a:lstStyle/>
        <a:p>
          <a:endParaRPr lang="en-US" sz="2400"/>
        </a:p>
      </dgm:t>
    </dgm:pt>
    <dgm:pt modelId="{AB7656E3-54B4-C742-B33C-C0365E129F06}">
      <dgm:prSet phldrT="[Text]" custT="1"/>
      <dgm:spPr/>
      <dgm:t>
        <a:bodyPr/>
        <a:lstStyle/>
        <a:p>
          <a:r>
            <a:rPr lang="en-US" altLang="ko-KR" sz="1800" b="1"/>
            <a:t>maintenance</a:t>
          </a:r>
          <a:endParaRPr lang="en-US" sz="1800" b="1" dirty="0"/>
        </a:p>
      </dgm:t>
    </dgm:pt>
    <dgm:pt modelId="{42083F0E-0A2A-744D-9DF2-82FC6C698D0F}" type="parTrans" cxnId="{83A565F6-7153-DC44-8C64-5385BCF47E73}">
      <dgm:prSet/>
      <dgm:spPr/>
      <dgm:t>
        <a:bodyPr/>
        <a:lstStyle/>
        <a:p>
          <a:endParaRPr lang="en-US" sz="2400"/>
        </a:p>
      </dgm:t>
    </dgm:pt>
    <dgm:pt modelId="{6B92DCC9-5D44-AA49-8C46-A3C70E127D93}" type="sibTrans" cxnId="{83A565F6-7153-DC44-8C64-5385BCF47E73}">
      <dgm:prSet/>
      <dgm:spPr/>
      <dgm:t>
        <a:bodyPr/>
        <a:lstStyle/>
        <a:p>
          <a:endParaRPr lang="en-US" sz="2400"/>
        </a:p>
      </dgm:t>
    </dgm:pt>
    <dgm:pt modelId="{689D2D3D-618B-804F-BE56-359A550A2360}">
      <dgm:prSet phldrT="[Text]" custT="1"/>
      <dgm:spPr/>
      <dgm:t>
        <a:bodyPr/>
        <a:lstStyle/>
        <a:p>
          <a:r>
            <a:rPr lang="en-US" sz="4400" dirty="0"/>
            <a:t>ALM</a:t>
          </a:r>
        </a:p>
      </dgm:t>
    </dgm:pt>
    <dgm:pt modelId="{D6C212F6-740C-BB42-9A5D-17946AE3D618}" type="parTrans" cxnId="{225163A4-5069-8E40-9B0A-31C508F95DA2}">
      <dgm:prSet/>
      <dgm:spPr/>
      <dgm:t>
        <a:bodyPr/>
        <a:lstStyle/>
        <a:p>
          <a:endParaRPr lang="en-US" sz="2400"/>
        </a:p>
      </dgm:t>
    </dgm:pt>
    <dgm:pt modelId="{B573DAC8-34E6-2E4F-8222-DECD3E2E5086}" type="sibTrans" cxnId="{225163A4-5069-8E40-9B0A-31C508F95DA2}">
      <dgm:prSet/>
      <dgm:spPr/>
      <dgm:t>
        <a:bodyPr/>
        <a:lstStyle/>
        <a:p>
          <a:endParaRPr lang="en-US" sz="2400"/>
        </a:p>
      </dgm:t>
    </dgm:pt>
    <dgm:pt modelId="{133DBDCA-C1D6-A645-BE63-0DF1CC30526A}">
      <dgm:prSet phldrT="[Text]" custT="1"/>
      <dgm:spPr/>
      <dgm:t>
        <a:bodyPr/>
        <a:lstStyle/>
        <a:p>
          <a:r>
            <a:rPr lang="en-US" altLang="ko-KR" sz="1800" b="1"/>
            <a:t>governance</a:t>
          </a:r>
          <a:endParaRPr lang="en-US" sz="1800" b="1" dirty="0"/>
        </a:p>
      </dgm:t>
    </dgm:pt>
    <dgm:pt modelId="{F1B3AEC0-C5D4-1A4A-A62D-0AFC688D79CD}" type="parTrans" cxnId="{E81C3E6D-3C00-024D-A4FF-6465C5289224}">
      <dgm:prSet/>
      <dgm:spPr/>
      <dgm:t>
        <a:bodyPr/>
        <a:lstStyle/>
        <a:p>
          <a:endParaRPr lang="en-US" sz="2400"/>
        </a:p>
      </dgm:t>
    </dgm:pt>
    <dgm:pt modelId="{67929C2F-E181-B941-BFEF-A57E68EA9CB6}" type="sibTrans" cxnId="{E81C3E6D-3C00-024D-A4FF-6465C5289224}">
      <dgm:prSet/>
      <dgm:spPr/>
      <dgm:t>
        <a:bodyPr/>
        <a:lstStyle/>
        <a:p>
          <a:endParaRPr lang="en-US" sz="2400"/>
        </a:p>
      </dgm:t>
    </dgm:pt>
    <dgm:pt modelId="{A5F5C442-A68A-0F4F-B2AB-B77D9841612D}" type="pres">
      <dgm:prSet presAssocID="{67130FA6-55D7-7B4E-BA72-4CA5992063A9}" presName="diagram" presStyleCnt="0">
        <dgm:presLayoutVars>
          <dgm:chPref val="1"/>
          <dgm:dir/>
          <dgm:animOne val="branch"/>
          <dgm:animLvl val="lvl"/>
          <dgm:resizeHandles/>
        </dgm:presLayoutVars>
      </dgm:prSet>
      <dgm:spPr/>
    </dgm:pt>
    <dgm:pt modelId="{BAB2CDC9-DD56-1C47-8C17-A90DC57BA694}" type="pres">
      <dgm:prSet presAssocID="{689D2D3D-618B-804F-BE56-359A550A2360}" presName="root" presStyleCnt="0"/>
      <dgm:spPr/>
    </dgm:pt>
    <dgm:pt modelId="{083DEE37-D267-B243-BBAE-83F8503F17EC}" type="pres">
      <dgm:prSet presAssocID="{689D2D3D-618B-804F-BE56-359A550A2360}" presName="rootComposite" presStyleCnt="0"/>
      <dgm:spPr/>
    </dgm:pt>
    <dgm:pt modelId="{4D8D270D-15A4-9045-9E6B-BA7C4F5D17EB}" type="pres">
      <dgm:prSet presAssocID="{689D2D3D-618B-804F-BE56-359A550A2360}" presName="rootText" presStyleLbl="node1" presStyleIdx="0" presStyleCnt="1" custScaleX="150372"/>
      <dgm:spPr/>
    </dgm:pt>
    <dgm:pt modelId="{C0DF1429-8268-D249-92A1-C929F8C4B82A}" type="pres">
      <dgm:prSet presAssocID="{689D2D3D-618B-804F-BE56-359A550A2360}" presName="rootConnector" presStyleLbl="node1" presStyleIdx="0" presStyleCnt="1"/>
      <dgm:spPr/>
    </dgm:pt>
    <dgm:pt modelId="{6E2AD2D6-220A-2945-A272-4668E7FAE99C}" type="pres">
      <dgm:prSet presAssocID="{689D2D3D-618B-804F-BE56-359A550A2360}" presName="childShape" presStyleCnt="0"/>
      <dgm:spPr/>
    </dgm:pt>
    <dgm:pt modelId="{015FEBBD-B5F1-CA4B-B73E-61016478BB6A}" type="pres">
      <dgm:prSet presAssocID="{F1B3AEC0-C5D4-1A4A-A62D-0AFC688D79CD}" presName="Name13" presStyleLbl="parChTrans1D2" presStyleIdx="0" presStyleCnt="3"/>
      <dgm:spPr/>
    </dgm:pt>
    <dgm:pt modelId="{3DF8F453-5EC8-3D4E-89E0-DDEC24433C37}" type="pres">
      <dgm:prSet presAssocID="{133DBDCA-C1D6-A645-BE63-0DF1CC30526A}" presName="childText" presStyleLbl="bgAcc1" presStyleIdx="0" presStyleCnt="3" custScaleX="150372">
        <dgm:presLayoutVars>
          <dgm:bulletEnabled val="1"/>
        </dgm:presLayoutVars>
      </dgm:prSet>
      <dgm:spPr/>
    </dgm:pt>
    <dgm:pt modelId="{5FA8B408-3C29-8444-97C4-BA225CC1731D}" type="pres">
      <dgm:prSet presAssocID="{119BDA96-812A-1347-B6FA-D788B60D9D9F}" presName="Name13" presStyleLbl="parChTrans1D2" presStyleIdx="1" presStyleCnt="3"/>
      <dgm:spPr/>
    </dgm:pt>
    <dgm:pt modelId="{845B203F-A20A-684C-9F24-70920B17A3ED}" type="pres">
      <dgm:prSet presAssocID="{D527D61B-FEE1-0D4A-B131-7570BA933D25}" presName="childText" presStyleLbl="bgAcc1" presStyleIdx="1" presStyleCnt="3" custScaleX="150372">
        <dgm:presLayoutVars>
          <dgm:bulletEnabled val="1"/>
        </dgm:presLayoutVars>
      </dgm:prSet>
      <dgm:spPr/>
    </dgm:pt>
    <dgm:pt modelId="{E7ABF511-F877-E243-B195-B0BC2B3BF242}" type="pres">
      <dgm:prSet presAssocID="{42083F0E-0A2A-744D-9DF2-82FC6C698D0F}" presName="Name13" presStyleLbl="parChTrans1D2" presStyleIdx="2" presStyleCnt="3"/>
      <dgm:spPr/>
    </dgm:pt>
    <dgm:pt modelId="{496D2A51-83F5-D647-94F2-C437590EE66B}" type="pres">
      <dgm:prSet presAssocID="{AB7656E3-54B4-C742-B33C-C0365E129F06}" presName="childText" presStyleLbl="bgAcc1" presStyleIdx="2" presStyleCnt="3" custScaleX="150372">
        <dgm:presLayoutVars>
          <dgm:bulletEnabled val="1"/>
        </dgm:presLayoutVars>
      </dgm:prSet>
      <dgm:spPr/>
    </dgm:pt>
  </dgm:ptLst>
  <dgm:cxnLst>
    <dgm:cxn modelId="{92796608-1853-EB4D-90C8-1B96462C8A8E}" type="presOf" srcId="{119BDA96-812A-1347-B6FA-D788B60D9D9F}" destId="{5FA8B408-3C29-8444-97C4-BA225CC1731D}" srcOrd="0" destOrd="0" presId="urn:microsoft.com/office/officeart/2005/8/layout/hierarchy3"/>
    <dgm:cxn modelId="{FC6E2C1E-A2FA-A246-B2C9-FB9694D7C37D}" type="presOf" srcId="{689D2D3D-618B-804F-BE56-359A550A2360}" destId="{C0DF1429-8268-D249-92A1-C929F8C4B82A}" srcOrd="1" destOrd="0" presId="urn:microsoft.com/office/officeart/2005/8/layout/hierarchy3"/>
    <dgm:cxn modelId="{87E7321E-710A-9C4C-BD4C-44830C1A57FC}" type="presOf" srcId="{D527D61B-FEE1-0D4A-B131-7570BA933D25}" destId="{845B203F-A20A-684C-9F24-70920B17A3ED}" srcOrd="0" destOrd="0" presId="urn:microsoft.com/office/officeart/2005/8/layout/hierarchy3"/>
    <dgm:cxn modelId="{66173661-8DE6-8A44-903A-7D0EBCE37CA8}" type="presOf" srcId="{67130FA6-55D7-7B4E-BA72-4CA5992063A9}" destId="{A5F5C442-A68A-0F4F-B2AB-B77D9841612D}" srcOrd="0" destOrd="0" presId="urn:microsoft.com/office/officeart/2005/8/layout/hierarchy3"/>
    <dgm:cxn modelId="{08460563-5AAB-634B-9A1B-23EE4A97D571}" type="presOf" srcId="{AB7656E3-54B4-C742-B33C-C0365E129F06}" destId="{496D2A51-83F5-D647-94F2-C437590EE66B}" srcOrd="0" destOrd="0" presId="urn:microsoft.com/office/officeart/2005/8/layout/hierarchy3"/>
    <dgm:cxn modelId="{E81C3E6D-3C00-024D-A4FF-6465C5289224}" srcId="{689D2D3D-618B-804F-BE56-359A550A2360}" destId="{133DBDCA-C1D6-A645-BE63-0DF1CC30526A}" srcOrd="0" destOrd="0" parTransId="{F1B3AEC0-C5D4-1A4A-A62D-0AFC688D79CD}" sibTransId="{67929C2F-E181-B941-BFEF-A57E68EA9CB6}"/>
    <dgm:cxn modelId="{81EBCC50-CD50-D44F-B13F-6482235C7D97}" type="presOf" srcId="{F1B3AEC0-C5D4-1A4A-A62D-0AFC688D79CD}" destId="{015FEBBD-B5F1-CA4B-B73E-61016478BB6A}" srcOrd="0" destOrd="0" presId="urn:microsoft.com/office/officeart/2005/8/layout/hierarchy3"/>
    <dgm:cxn modelId="{97F1BC52-0D4B-E042-BC24-0358B0A1F51C}" type="presOf" srcId="{42083F0E-0A2A-744D-9DF2-82FC6C698D0F}" destId="{E7ABF511-F877-E243-B195-B0BC2B3BF242}" srcOrd="0" destOrd="0" presId="urn:microsoft.com/office/officeart/2005/8/layout/hierarchy3"/>
    <dgm:cxn modelId="{225163A4-5069-8E40-9B0A-31C508F95DA2}" srcId="{67130FA6-55D7-7B4E-BA72-4CA5992063A9}" destId="{689D2D3D-618B-804F-BE56-359A550A2360}" srcOrd="0" destOrd="0" parTransId="{D6C212F6-740C-BB42-9A5D-17946AE3D618}" sibTransId="{B573DAC8-34E6-2E4F-8222-DECD3E2E5086}"/>
    <dgm:cxn modelId="{10EADAA4-4EE0-B54D-B067-8F815941A927}" type="presOf" srcId="{689D2D3D-618B-804F-BE56-359A550A2360}" destId="{4D8D270D-15A4-9045-9E6B-BA7C4F5D17EB}" srcOrd="0" destOrd="0" presId="urn:microsoft.com/office/officeart/2005/8/layout/hierarchy3"/>
    <dgm:cxn modelId="{70B278BF-7560-2C44-9344-E112AE15945A}" type="presOf" srcId="{133DBDCA-C1D6-A645-BE63-0DF1CC30526A}" destId="{3DF8F453-5EC8-3D4E-89E0-DDEC24433C37}" srcOrd="0" destOrd="0" presId="urn:microsoft.com/office/officeart/2005/8/layout/hierarchy3"/>
    <dgm:cxn modelId="{BB797FC7-A43C-2B42-95B3-EF3AC80EC495}" srcId="{689D2D3D-618B-804F-BE56-359A550A2360}" destId="{D527D61B-FEE1-0D4A-B131-7570BA933D25}" srcOrd="1" destOrd="0" parTransId="{119BDA96-812A-1347-B6FA-D788B60D9D9F}" sibTransId="{94E08166-CBEA-7C4F-BF81-D0B920BD57D0}"/>
    <dgm:cxn modelId="{83A565F6-7153-DC44-8C64-5385BCF47E73}" srcId="{689D2D3D-618B-804F-BE56-359A550A2360}" destId="{AB7656E3-54B4-C742-B33C-C0365E129F06}" srcOrd="2" destOrd="0" parTransId="{42083F0E-0A2A-744D-9DF2-82FC6C698D0F}" sibTransId="{6B92DCC9-5D44-AA49-8C46-A3C70E127D93}"/>
    <dgm:cxn modelId="{039DA139-8AC6-9247-AFF6-0E821E49F52A}" type="presParOf" srcId="{A5F5C442-A68A-0F4F-B2AB-B77D9841612D}" destId="{BAB2CDC9-DD56-1C47-8C17-A90DC57BA694}" srcOrd="0" destOrd="0" presId="urn:microsoft.com/office/officeart/2005/8/layout/hierarchy3"/>
    <dgm:cxn modelId="{42B4A526-21B2-5940-A773-47DBB180BEF2}" type="presParOf" srcId="{BAB2CDC9-DD56-1C47-8C17-A90DC57BA694}" destId="{083DEE37-D267-B243-BBAE-83F8503F17EC}" srcOrd="0" destOrd="0" presId="urn:microsoft.com/office/officeart/2005/8/layout/hierarchy3"/>
    <dgm:cxn modelId="{01A295FA-0AAD-2843-8362-072051B77132}" type="presParOf" srcId="{083DEE37-D267-B243-BBAE-83F8503F17EC}" destId="{4D8D270D-15A4-9045-9E6B-BA7C4F5D17EB}" srcOrd="0" destOrd="0" presId="urn:microsoft.com/office/officeart/2005/8/layout/hierarchy3"/>
    <dgm:cxn modelId="{65C99892-084B-6141-9E46-6119B20BFEB9}" type="presParOf" srcId="{083DEE37-D267-B243-BBAE-83F8503F17EC}" destId="{C0DF1429-8268-D249-92A1-C929F8C4B82A}" srcOrd="1" destOrd="0" presId="urn:microsoft.com/office/officeart/2005/8/layout/hierarchy3"/>
    <dgm:cxn modelId="{2BBF3F2E-3613-7745-910B-D1A215C2D20F}" type="presParOf" srcId="{BAB2CDC9-DD56-1C47-8C17-A90DC57BA694}" destId="{6E2AD2D6-220A-2945-A272-4668E7FAE99C}" srcOrd="1" destOrd="0" presId="urn:microsoft.com/office/officeart/2005/8/layout/hierarchy3"/>
    <dgm:cxn modelId="{28195DF4-D846-8849-BB99-AA76B00735BC}" type="presParOf" srcId="{6E2AD2D6-220A-2945-A272-4668E7FAE99C}" destId="{015FEBBD-B5F1-CA4B-B73E-61016478BB6A}" srcOrd="0" destOrd="0" presId="urn:microsoft.com/office/officeart/2005/8/layout/hierarchy3"/>
    <dgm:cxn modelId="{13D4F52D-0F58-AC48-AA1E-5FA79B8F4E0D}" type="presParOf" srcId="{6E2AD2D6-220A-2945-A272-4668E7FAE99C}" destId="{3DF8F453-5EC8-3D4E-89E0-DDEC24433C37}" srcOrd="1" destOrd="0" presId="urn:microsoft.com/office/officeart/2005/8/layout/hierarchy3"/>
    <dgm:cxn modelId="{D76B2D24-7A53-8149-9CCA-9DA5C0E9EFD8}" type="presParOf" srcId="{6E2AD2D6-220A-2945-A272-4668E7FAE99C}" destId="{5FA8B408-3C29-8444-97C4-BA225CC1731D}" srcOrd="2" destOrd="0" presId="urn:microsoft.com/office/officeart/2005/8/layout/hierarchy3"/>
    <dgm:cxn modelId="{92617E98-9AFF-3F43-9EC5-A9615F362047}" type="presParOf" srcId="{6E2AD2D6-220A-2945-A272-4668E7FAE99C}" destId="{845B203F-A20A-684C-9F24-70920B17A3ED}" srcOrd="3" destOrd="0" presId="urn:microsoft.com/office/officeart/2005/8/layout/hierarchy3"/>
    <dgm:cxn modelId="{9C8B1311-0EEB-8C42-B595-3BDD831BFA28}" type="presParOf" srcId="{6E2AD2D6-220A-2945-A272-4668E7FAE99C}" destId="{E7ABF511-F877-E243-B195-B0BC2B3BF242}" srcOrd="4" destOrd="0" presId="urn:microsoft.com/office/officeart/2005/8/layout/hierarchy3"/>
    <dgm:cxn modelId="{45116B7E-C6F2-3048-AF84-FD3201B48DEF}" type="presParOf" srcId="{6E2AD2D6-220A-2945-A272-4668E7FAE99C}" destId="{496D2A51-83F5-D647-94F2-C437590EE66B}"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5672D-4C5F-4BDD-AF05-31BBFB5C1ECD}">
      <dsp:nvSpPr>
        <dsp:cNvPr id="0" name=""/>
        <dsp:cNvSpPr/>
      </dsp:nvSpPr>
      <dsp:spPr>
        <a:xfrm>
          <a:off x="3164" y="172517"/>
          <a:ext cx="1177351" cy="11773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latinLnBrk="1">
            <a:lnSpc>
              <a:spcPct val="90000"/>
            </a:lnSpc>
            <a:spcBef>
              <a:spcPct val="0"/>
            </a:spcBef>
            <a:spcAft>
              <a:spcPct val="35000"/>
            </a:spcAft>
            <a:buNone/>
          </a:pPr>
          <a:r>
            <a:rPr lang="ko-KR" altLang="en-US" sz="1900" b="1" kern="1200" dirty="0">
              <a:solidFill>
                <a:schemeClr val="tx1"/>
              </a:solidFill>
            </a:rPr>
            <a:t>찾아</a:t>
          </a:r>
          <a:br>
            <a:rPr lang="en-US" altLang="ko-KR" sz="1900" b="1" kern="1200" dirty="0">
              <a:solidFill>
                <a:schemeClr val="tx1"/>
              </a:solidFill>
            </a:rPr>
          </a:br>
          <a:r>
            <a:rPr lang="ko-KR" altLang="en-US" sz="1900" b="1" kern="1200" dirty="0">
              <a:solidFill>
                <a:schemeClr val="tx1"/>
              </a:solidFill>
            </a:rPr>
            <a:t>보기</a:t>
          </a:r>
        </a:p>
      </dsp:txBody>
      <dsp:txXfrm>
        <a:off x="175583" y="344936"/>
        <a:ext cx="832513" cy="832513"/>
      </dsp:txXfrm>
    </dsp:sp>
    <dsp:sp modelId="{68A73E18-C53F-4383-A144-475C34F6610A}">
      <dsp:nvSpPr>
        <dsp:cNvPr id="0" name=""/>
        <dsp:cNvSpPr/>
      </dsp:nvSpPr>
      <dsp:spPr>
        <a:xfrm rot="10800000">
          <a:off x="385804" y="1501894"/>
          <a:ext cx="412073" cy="322294"/>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D7F4A4-2B70-4B69-8851-31D48AB3F81C}">
      <dsp:nvSpPr>
        <dsp:cNvPr id="0" name=""/>
        <dsp:cNvSpPr/>
      </dsp:nvSpPr>
      <dsp:spPr>
        <a:xfrm>
          <a:off x="199193" y="1957970"/>
          <a:ext cx="785293" cy="785293"/>
        </a:xfrm>
        <a:prstGeom prst="ellipse">
          <a:avLst/>
        </a:prstGeom>
        <a:solidFill>
          <a:schemeClr val="accent5">
            <a:hueOff val="-1050478"/>
            <a:satOff val="-1461"/>
            <a:lumOff val="-5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써보기</a:t>
          </a:r>
        </a:p>
      </dsp:txBody>
      <dsp:txXfrm>
        <a:off x="314196" y="2072973"/>
        <a:ext cx="555287" cy="555287"/>
      </dsp:txXfrm>
    </dsp:sp>
    <dsp:sp modelId="{1A847979-EA00-4921-9C64-B5B3A988FA47}">
      <dsp:nvSpPr>
        <dsp:cNvPr id="0" name=""/>
        <dsp:cNvSpPr/>
      </dsp:nvSpPr>
      <dsp:spPr>
        <a:xfrm rot="5400000">
          <a:off x="1277939" y="2189470"/>
          <a:ext cx="412073" cy="322294"/>
        </a:xfrm>
        <a:prstGeom prst="triangle">
          <a:avLst/>
        </a:prstGeom>
        <a:solidFill>
          <a:schemeClr val="accent5">
            <a:hueOff val="-1225557"/>
            <a:satOff val="-1705"/>
            <a:lumOff val="-6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E1F14-8B6E-46BD-BB09-709E93BF6016}">
      <dsp:nvSpPr>
        <dsp:cNvPr id="0" name=""/>
        <dsp:cNvSpPr/>
      </dsp:nvSpPr>
      <dsp:spPr>
        <a:xfrm>
          <a:off x="1965221" y="1957970"/>
          <a:ext cx="785293" cy="785293"/>
        </a:xfrm>
        <a:prstGeom prst="ellipse">
          <a:avLst/>
        </a:prstGeom>
        <a:solidFill>
          <a:schemeClr val="accent5">
            <a:hueOff val="-2100956"/>
            <a:satOff val="-2922"/>
            <a:lumOff val="-11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문제</a:t>
          </a:r>
          <a:br>
            <a:rPr lang="en-US" altLang="ko-KR" sz="1300" b="1" kern="1200" dirty="0">
              <a:solidFill>
                <a:schemeClr val="tx1"/>
              </a:solidFill>
            </a:rPr>
          </a:br>
          <a:r>
            <a:rPr lang="ko-KR" altLang="en-US" sz="1300" b="1" kern="1200" dirty="0">
              <a:solidFill>
                <a:schemeClr val="tx1"/>
              </a:solidFill>
            </a:rPr>
            <a:t>알리기</a:t>
          </a:r>
        </a:p>
      </dsp:txBody>
      <dsp:txXfrm>
        <a:off x="2080224" y="2072973"/>
        <a:ext cx="555287" cy="555287"/>
      </dsp:txXfrm>
    </dsp:sp>
    <dsp:sp modelId="{1C640502-5628-4695-AAB8-3FFB2DE308DC}">
      <dsp:nvSpPr>
        <dsp:cNvPr id="0" name=""/>
        <dsp:cNvSpPr/>
      </dsp:nvSpPr>
      <dsp:spPr>
        <a:xfrm>
          <a:off x="2151831" y="1385636"/>
          <a:ext cx="412073" cy="322294"/>
        </a:xfrm>
        <a:prstGeom prst="triangle">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738F48-1225-4D6F-BEFD-4334900C7FF9}">
      <dsp:nvSpPr>
        <dsp:cNvPr id="0" name=""/>
        <dsp:cNvSpPr/>
      </dsp:nvSpPr>
      <dsp:spPr>
        <a:xfrm>
          <a:off x="1965221" y="368546"/>
          <a:ext cx="785293" cy="785293"/>
        </a:xfrm>
        <a:prstGeom prst="ellipse">
          <a:avLst/>
        </a:prstGeom>
        <a:solidFill>
          <a:schemeClr val="accent5">
            <a:hueOff val="-3151433"/>
            <a:satOff val="-4383"/>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문제</a:t>
          </a:r>
          <a:br>
            <a:rPr lang="en-US" altLang="ko-KR" sz="1300" b="1" kern="1200" dirty="0">
              <a:solidFill>
                <a:schemeClr val="tx1"/>
              </a:solidFill>
            </a:rPr>
          </a:br>
          <a:r>
            <a:rPr lang="ko-KR" altLang="en-US" sz="1300" b="1" kern="1200" dirty="0">
              <a:solidFill>
                <a:schemeClr val="tx1"/>
              </a:solidFill>
            </a:rPr>
            <a:t>고치기</a:t>
          </a:r>
        </a:p>
      </dsp:txBody>
      <dsp:txXfrm>
        <a:off x="2080224" y="483549"/>
        <a:ext cx="555287" cy="555287"/>
      </dsp:txXfrm>
    </dsp:sp>
    <dsp:sp modelId="{51488CD7-E7A5-4FC4-83AF-C0512CC174E4}">
      <dsp:nvSpPr>
        <dsp:cNvPr id="0" name=""/>
        <dsp:cNvSpPr/>
      </dsp:nvSpPr>
      <dsp:spPr>
        <a:xfrm rot="5400000">
          <a:off x="3043966" y="600045"/>
          <a:ext cx="412073" cy="322294"/>
        </a:xfrm>
        <a:prstGeom prst="triangle">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AAD8F3-21AD-4D20-833B-59C309A57B2D}">
      <dsp:nvSpPr>
        <dsp:cNvPr id="0" name=""/>
        <dsp:cNvSpPr/>
      </dsp:nvSpPr>
      <dsp:spPr>
        <a:xfrm>
          <a:off x="3731248" y="368546"/>
          <a:ext cx="785293" cy="785293"/>
        </a:xfrm>
        <a:prstGeom prst="ellipse">
          <a:avLst/>
        </a:prstGeom>
        <a:solidFill>
          <a:schemeClr val="accent5">
            <a:hueOff val="-4201911"/>
            <a:satOff val="-5845"/>
            <a:lumOff val="-22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기능</a:t>
          </a:r>
          <a:br>
            <a:rPr lang="en-US" altLang="ko-KR" sz="1300" b="1" kern="1200" dirty="0">
              <a:solidFill>
                <a:schemeClr val="tx1"/>
              </a:solidFill>
            </a:rPr>
          </a:br>
          <a:r>
            <a:rPr lang="ko-KR" altLang="en-US" sz="1300" b="1" kern="1200" dirty="0">
              <a:solidFill>
                <a:schemeClr val="tx1"/>
              </a:solidFill>
            </a:rPr>
            <a:t>추가</a:t>
          </a:r>
        </a:p>
      </dsp:txBody>
      <dsp:txXfrm>
        <a:off x="3846251" y="483549"/>
        <a:ext cx="555287" cy="555287"/>
      </dsp:txXfrm>
    </dsp:sp>
    <dsp:sp modelId="{B6DA54BE-B4DB-49FA-88E8-D762FB06D48E}">
      <dsp:nvSpPr>
        <dsp:cNvPr id="0" name=""/>
        <dsp:cNvSpPr/>
      </dsp:nvSpPr>
      <dsp:spPr>
        <a:xfrm rot="10800000">
          <a:off x="3917858" y="1403879"/>
          <a:ext cx="412073" cy="322294"/>
        </a:xfrm>
        <a:prstGeom prst="triangle">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EFA334-37B8-4E9B-8085-D62BEBBEA9B5}">
      <dsp:nvSpPr>
        <dsp:cNvPr id="0" name=""/>
        <dsp:cNvSpPr/>
      </dsp:nvSpPr>
      <dsp:spPr>
        <a:xfrm>
          <a:off x="3731248" y="1957970"/>
          <a:ext cx="785293" cy="785293"/>
        </a:xfrm>
        <a:prstGeom prst="ellipse">
          <a:avLst/>
        </a:prstGeom>
        <a:solidFill>
          <a:schemeClr val="accent5">
            <a:hueOff val="-5252389"/>
            <a:satOff val="-7306"/>
            <a:lumOff val="-28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리뷰</a:t>
          </a:r>
          <a:endParaRPr lang="en-US" altLang="ko-KR" sz="1300" b="1" kern="1200" dirty="0">
            <a:solidFill>
              <a:schemeClr val="tx1"/>
            </a:solidFill>
          </a:endParaRPr>
        </a:p>
      </dsp:txBody>
      <dsp:txXfrm>
        <a:off x="3846251" y="2072973"/>
        <a:ext cx="555287" cy="555287"/>
      </dsp:txXfrm>
    </dsp:sp>
    <dsp:sp modelId="{40677755-D012-4AA3-A36F-0DFFB3CC4E65}">
      <dsp:nvSpPr>
        <dsp:cNvPr id="0" name=""/>
        <dsp:cNvSpPr/>
      </dsp:nvSpPr>
      <dsp:spPr>
        <a:xfrm rot="5400000">
          <a:off x="4809993" y="2189470"/>
          <a:ext cx="412073" cy="322294"/>
        </a:xfrm>
        <a:prstGeom prst="triangle">
          <a:avLst/>
        </a:prstGeom>
        <a:solidFill>
          <a:schemeClr val="accent5">
            <a:hueOff val="-6127787"/>
            <a:satOff val="-8523"/>
            <a:lumOff val="-326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2B35F7-F626-4629-9880-B78CB8254CE0}">
      <dsp:nvSpPr>
        <dsp:cNvPr id="0" name=""/>
        <dsp:cNvSpPr/>
      </dsp:nvSpPr>
      <dsp:spPr>
        <a:xfrm>
          <a:off x="5497275" y="1957970"/>
          <a:ext cx="785293" cy="785293"/>
        </a:xfrm>
        <a:prstGeom prst="ellipse">
          <a:avLst/>
        </a:prstGeom>
        <a:solidFill>
          <a:schemeClr val="accent5">
            <a:hueOff val="-6302867"/>
            <a:satOff val="-8767"/>
            <a:lumOff val="-33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b="1" kern="1200" dirty="0">
              <a:solidFill>
                <a:schemeClr val="tx1"/>
              </a:solidFill>
            </a:rPr>
            <a:t>관리</a:t>
          </a:r>
        </a:p>
      </dsp:txBody>
      <dsp:txXfrm>
        <a:off x="5612278" y="2072973"/>
        <a:ext cx="555287" cy="555287"/>
      </dsp:txXfrm>
    </dsp:sp>
    <dsp:sp modelId="{96C6FBCE-C1FB-4159-BA16-C56B209A41E4}">
      <dsp:nvSpPr>
        <dsp:cNvPr id="0" name=""/>
        <dsp:cNvSpPr/>
      </dsp:nvSpPr>
      <dsp:spPr>
        <a:xfrm>
          <a:off x="5683885" y="1483650"/>
          <a:ext cx="412073" cy="322294"/>
        </a:xfrm>
        <a:prstGeom prst="triangle">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CB69F2-8E88-4154-A84B-9B210E73A9E9}">
      <dsp:nvSpPr>
        <dsp:cNvPr id="0" name=""/>
        <dsp:cNvSpPr/>
      </dsp:nvSpPr>
      <dsp:spPr>
        <a:xfrm>
          <a:off x="5301246" y="172517"/>
          <a:ext cx="1177351" cy="1177351"/>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latinLnBrk="1">
            <a:lnSpc>
              <a:spcPct val="90000"/>
            </a:lnSpc>
            <a:spcBef>
              <a:spcPct val="0"/>
            </a:spcBef>
            <a:spcAft>
              <a:spcPct val="35000"/>
            </a:spcAft>
            <a:buNone/>
          </a:pPr>
          <a:r>
            <a:rPr lang="ko-KR" altLang="en-US" sz="1900" b="1" kern="1200" dirty="0">
              <a:solidFill>
                <a:schemeClr val="tx1"/>
              </a:solidFill>
            </a:rPr>
            <a:t>의사</a:t>
          </a:r>
          <a:br>
            <a:rPr lang="en-US" altLang="ko-KR" sz="1900" b="1" kern="1200" dirty="0">
              <a:solidFill>
                <a:schemeClr val="tx1"/>
              </a:solidFill>
            </a:rPr>
          </a:br>
          <a:r>
            <a:rPr lang="ko-KR" altLang="en-US" sz="1900" b="1" kern="1200" dirty="0">
              <a:solidFill>
                <a:schemeClr val="tx1"/>
              </a:solidFill>
            </a:rPr>
            <a:t>결정</a:t>
          </a:r>
        </a:p>
      </dsp:txBody>
      <dsp:txXfrm>
        <a:off x="5473665" y="344936"/>
        <a:ext cx="832513" cy="832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210AC-B41A-477B-B795-416AD562EF54}">
      <dsp:nvSpPr>
        <dsp:cNvPr id="0" name=""/>
        <dsp:cNvSpPr/>
      </dsp:nvSpPr>
      <dsp:spPr>
        <a:xfrm rot="5400000">
          <a:off x="2688315" y="92750"/>
          <a:ext cx="1419666" cy="1235110"/>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marL="0" lvl="0" indent="0" algn="ctr" defTabSz="1422400" latinLnBrk="1">
            <a:lnSpc>
              <a:spcPct val="90000"/>
            </a:lnSpc>
            <a:spcBef>
              <a:spcPct val="0"/>
            </a:spcBef>
            <a:spcAft>
              <a:spcPct val="35000"/>
            </a:spcAft>
            <a:buNone/>
          </a:pPr>
          <a:r>
            <a:rPr lang="ko-KR" altLang="en-US" sz="3200" kern="1200" dirty="0">
              <a:latin typeface="맑은 고딕" panose="020B0503020000020004" pitchFamily="50" charset="-127"/>
              <a:ea typeface="맑은 고딕" panose="020B0503020000020004" pitchFamily="50" charset="-127"/>
            </a:rPr>
            <a:t>영어</a:t>
          </a:r>
        </a:p>
      </dsp:txBody>
      <dsp:txXfrm rot="-5400000">
        <a:off x="2973064" y="221703"/>
        <a:ext cx="850168" cy="977204"/>
      </dsp:txXfrm>
    </dsp:sp>
    <dsp:sp modelId="{7EEFB3F7-BADC-4E84-A6D6-66B158352BF8}">
      <dsp:nvSpPr>
        <dsp:cNvPr id="0" name=""/>
        <dsp:cNvSpPr/>
      </dsp:nvSpPr>
      <dsp:spPr>
        <a:xfrm>
          <a:off x="4053183" y="284405"/>
          <a:ext cx="1584348" cy="851800"/>
        </a:xfrm>
        <a:prstGeom prst="rect">
          <a:avLst/>
        </a:prstGeom>
        <a:noFill/>
        <a:ln>
          <a:noFill/>
        </a:ln>
        <a:effectLst/>
      </dsp:spPr>
      <dsp:style>
        <a:lnRef idx="0">
          <a:scrgbClr r="0" g="0" b="0"/>
        </a:lnRef>
        <a:fillRef idx="0">
          <a:scrgbClr r="0" g="0" b="0"/>
        </a:fillRef>
        <a:effectRef idx="0">
          <a:scrgbClr r="0" g="0" b="0"/>
        </a:effectRef>
        <a:fontRef idx="minor"/>
      </dsp:style>
    </dsp:sp>
    <dsp:sp modelId="{DF7B27A5-6F84-49FD-8CAD-24DDE369D5AD}">
      <dsp:nvSpPr>
        <dsp:cNvPr id="0" name=""/>
        <dsp:cNvSpPr/>
      </dsp:nvSpPr>
      <dsp:spPr>
        <a:xfrm rot="5400000">
          <a:off x="1354397" y="92750"/>
          <a:ext cx="1419666" cy="123511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latinLnBrk="1">
            <a:lnSpc>
              <a:spcPct val="90000"/>
            </a:lnSpc>
            <a:spcBef>
              <a:spcPct val="0"/>
            </a:spcBef>
            <a:spcAft>
              <a:spcPct val="35000"/>
            </a:spcAft>
            <a:buNone/>
          </a:pPr>
          <a:r>
            <a:rPr lang="ko-KR" altLang="en-US" sz="3200" kern="1200" dirty="0">
              <a:latin typeface="맑은 고딕" panose="020B0503020000020004" pitchFamily="50" charset="-127"/>
              <a:ea typeface="맑은 고딕" panose="020B0503020000020004" pitchFamily="50" charset="-127"/>
            </a:rPr>
            <a:t>자세</a:t>
          </a:r>
        </a:p>
      </dsp:txBody>
      <dsp:txXfrm rot="-5400000">
        <a:off x="1639146" y="221703"/>
        <a:ext cx="850168" cy="977204"/>
      </dsp:txXfrm>
    </dsp:sp>
    <dsp:sp modelId="{C6C35C53-C83E-48D6-A54A-F7D8D1F18F0F}">
      <dsp:nvSpPr>
        <dsp:cNvPr id="0" name=""/>
        <dsp:cNvSpPr/>
      </dsp:nvSpPr>
      <dsp:spPr>
        <a:xfrm rot="5400000">
          <a:off x="2047473" y="1297763"/>
          <a:ext cx="1419666" cy="1235110"/>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marL="0" lvl="0" indent="0" algn="ctr" defTabSz="1422400" latinLnBrk="1">
            <a:lnSpc>
              <a:spcPct val="90000"/>
            </a:lnSpc>
            <a:spcBef>
              <a:spcPct val="0"/>
            </a:spcBef>
            <a:spcAft>
              <a:spcPct val="35000"/>
            </a:spcAft>
            <a:buNone/>
          </a:pPr>
          <a:r>
            <a:rPr lang="ko-KR" altLang="en-US" sz="3200" kern="1200" dirty="0">
              <a:latin typeface="맑은 고딕" panose="020B0503020000020004" pitchFamily="50" charset="-127"/>
              <a:ea typeface="맑은 고딕" panose="020B0503020000020004" pitchFamily="50" charset="-127"/>
            </a:rPr>
            <a:t>소통</a:t>
          </a:r>
        </a:p>
      </dsp:txBody>
      <dsp:txXfrm rot="-5400000">
        <a:off x="2332222" y="1426716"/>
        <a:ext cx="850168" cy="977204"/>
      </dsp:txXfrm>
    </dsp:sp>
    <dsp:sp modelId="{572408B7-7F11-4BC5-9135-2282E869C7AD}">
      <dsp:nvSpPr>
        <dsp:cNvPr id="0" name=""/>
        <dsp:cNvSpPr/>
      </dsp:nvSpPr>
      <dsp:spPr>
        <a:xfrm>
          <a:off x="504296" y="1489418"/>
          <a:ext cx="1622980" cy="851800"/>
        </a:xfrm>
        <a:prstGeom prst="rect">
          <a:avLst/>
        </a:prstGeom>
        <a:noFill/>
        <a:ln>
          <a:noFill/>
        </a:ln>
        <a:effectLst/>
      </dsp:spPr>
      <dsp:style>
        <a:lnRef idx="0">
          <a:scrgbClr r="0" g="0" b="0"/>
        </a:lnRef>
        <a:fillRef idx="0">
          <a:scrgbClr r="0" g="0" b="0"/>
        </a:fillRef>
        <a:effectRef idx="0">
          <a:scrgbClr r="0" g="0" b="0"/>
        </a:effectRef>
        <a:fontRef idx="minor"/>
      </dsp:style>
    </dsp:sp>
    <dsp:sp modelId="{8B9B97E5-C46E-4EFD-9004-DB29EC3FF685}">
      <dsp:nvSpPr>
        <dsp:cNvPr id="0" name=""/>
        <dsp:cNvSpPr/>
      </dsp:nvSpPr>
      <dsp:spPr>
        <a:xfrm rot="5400000">
          <a:off x="3375155" y="1297763"/>
          <a:ext cx="1419666" cy="1235110"/>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latinLnBrk="1">
            <a:lnSpc>
              <a:spcPct val="90000"/>
            </a:lnSpc>
            <a:spcBef>
              <a:spcPct val="0"/>
            </a:spcBef>
            <a:spcAft>
              <a:spcPct val="35000"/>
            </a:spcAft>
            <a:buNone/>
          </a:pPr>
          <a:r>
            <a:rPr lang="ko-KR" altLang="en-US" sz="3200" kern="1200" dirty="0">
              <a:latin typeface="맑은 고딕" panose="020B0503020000020004" pitchFamily="50" charset="-127"/>
              <a:ea typeface="맑은 고딕" panose="020B0503020000020004" pitchFamily="50" charset="-127"/>
            </a:rPr>
            <a:t>기술</a:t>
          </a:r>
        </a:p>
      </dsp:txBody>
      <dsp:txXfrm rot="-5400000">
        <a:off x="3659904" y="1426716"/>
        <a:ext cx="850168" cy="977204"/>
      </dsp:txXfrm>
    </dsp:sp>
    <dsp:sp modelId="{A2F96F4A-4928-41A4-AB71-1B54925E7926}">
      <dsp:nvSpPr>
        <dsp:cNvPr id="0" name=""/>
        <dsp:cNvSpPr/>
      </dsp:nvSpPr>
      <dsp:spPr>
        <a:xfrm rot="5400000">
          <a:off x="2688315" y="2502776"/>
          <a:ext cx="1419666" cy="1235110"/>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marL="0" lvl="0" indent="0" algn="ctr" defTabSz="1422400" latinLnBrk="1">
            <a:lnSpc>
              <a:spcPct val="90000"/>
            </a:lnSpc>
            <a:spcBef>
              <a:spcPct val="0"/>
            </a:spcBef>
            <a:spcAft>
              <a:spcPct val="35000"/>
            </a:spcAft>
            <a:buNone/>
          </a:pPr>
          <a:r>
            <a:rPr lang="ko-KR" altLang="en-US" sz="3200" b="0" kern="1200" dirty="0">
              <a:latin typeface="맑은 고딕" panose="020B0503020000020004" pitchFamily="50" charset="-127"/>
              <a:ea typeface="맑은 고딕" panose="020B0503020000020004" pitchFamily="50" charset="-127"/>
            </a:rPr>
            <a:t>시간</a:t>
          </a:r>
        </a:p>
      </dsp:txBody>
      <dsp:txXfrm rot="-5400000">
        <a:off x="2973064" y="2631729"/>
        <a:ext cx="850168" cy="977204"/>
      </dsp:txXfrm>
    </dsp:sp>
    <dsp:sp modelId="{598385DF-AEC3-4DE6-8944-EA4ABD1CE628}">
      <dsp:nvSpPr>
        <dsp:cNvPr id="0" name=""/>
        <dsp:cNvSpPr/>
      </dsp:nvSpPr>
      <dsp:spPr>
        <a:xfrm>
          <a:off x="4053183" y="2694431"/>
          <a:ext cx="1584348" cy="851800"/>
        </a:xfrm>
        <a:prstGeom prst="rect">
          <a:avLst/>
        </a:prstGeom>
        <a:noFill/>
        <a:ln>
          <a:noFill/>
        </a:ln>
        <a:effectLst/>
      </dsp:spPr>
      <dsp:style>
        <a:lnRef idx="0">
          <a:scrgbClr r="0" g="0" b="0"/>
        </a:lnRef>
        <a:fillRef idx="0">
          <a:scrgbClr r="0" g="0" b="0"/>
        </a:fillRef>
        <a:effectRef idx="0">
          <a:scrgbClr r="0" g="0" b="0"/>
        </a:effectRef>
        <a:fontRef idx="minor"/>
      </dsp:style>
    </dsp:sp>
    <dsp:sp modelId="{07FBEF5D-BE83-4A0D-9DED-FBBBAD1A9903}">
      <dsp:nvSpPr>
        <dsp:cNvPr id="0" name=""/>
        <dsp:cNvSpPr/>
      </dsp:nvSpPr>
      <dsp:spPr>
        <a:xfrm rot="5400000">
          <a:off x="1354397" y="2502776"/>
          <a:ext cx="1419666" cy="1235110"/>
        </a:xfrm>
        <a:prstGeom prst="hexagon">
          <a:avLst>
            <a:gd name="adj" fmla="val 2500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latinLnBrk="1">
            <a:lnSpc>
              <a:spcPct val="90000"/>
            </a:lnSpc>
            <a:spcBef>
              <a:spcPct val="0"/>
            </a:spcBef>
            <a:spcAft>
              <a:spcPct val="35000"/>
            </a:spcAft>
            <a:buNone/>
          </a:pPr>
          <a:r>
            <a:rPr lang="ko-KR" altLang="en-US" sz="3200" b="1" kern="120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문화</a:t>
          </a:r>
        </a:p>
      </dsp:txBody>
      <dsp:txXfrm rot="-5400000">
        <a:off x="1639146" y="2631729"/>
        <a:ext cx="850168" cy="977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46EFB-AFBF-3D42-B33E-F58A28E9C2AA}">
      <dsp:nvSpPr>
        <dsp:cNvPr id="0" name=""/>
        <dsp:cNvSpPr/>
      </dsp:nvSpPr>
      <dsp:spPr>
        <a:xfrm>
          <a:off x="1001569" y="1202"/>
          <a:ext cx="3829509" cy="45540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requirements management</a:t>
          </a:r>
          <a:endParaRPr lang="en-US" sz="2000" b="0" i="0" kern="1200" spc="0" dirty="0">
            <a:latin typeface="Arial Bold"/>
            <a:cs typeface="Arial Bold"/>
          </a:endParaRPr>
        </a:p>
      </dsp:txBody>
      <dsp:txXfrm>
        <a:off x="1023800" y="23433"/>
        <a:ext cx="3785047" cy="410945"/>
      </dsp:txXfrm>
    </dsp:sp>
    <dsp:sp modelId="{D5C020EF-AF7A-3644-BB11-56BDA4D2AE04}">
      <dsp:nvSpPr>
        <dsp:cNvPr id="0" name=""/>
        <dsp:cNvSpPr/>
      </dsp:nvSpPr>
      <dsp:spPr>
        <a:xfrm>
          <a:off x="1001569" y="479380"/>
          <a:ext cx="3829509" cy="45540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dirty="0">
              <a:latin typeface="Arial Bold"/>
              <a:cs typeface="Arial Bold"/>
            </a:rPr>
            <a:t>software architecture</a:t>
          </a:r>
        </a:p>
      </dsp:txBody>
      <dsp:txXfrm>
        <a:off x="1023800" y="501611"/>
        <a:ext cx="3785047" cy="410945"/>
      </dsp:txXfrm>
    </dsp:sp>
    <dsp:sp modelId="{1168CAAD-5F7D-534A-8454-5FCDC0640EB4}">
      <dsp:nvSpPr>
        <dsp:cNvPr id="0" name=""/>
        <dsp:cNvSpPr/>
      </dsp:nvSpPr>
      <dsp:spPr>
        <a:xfrm>
          <a:off x="1001569" y="957557"/>
          <a:ext cx="3829509" cy="45540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dirty="0">
              <a:latin typeface="Arial Bold"/>
              <a:cs typeface="Arial Bold"/>
            </a:rPr>
            <a:t>computer programming</a:t>
          </a:r>
        </a:p>
      </dsp:txBody>
      <dsp:txXfrm>
        <a:off x="1023800" y="979788"/>
        <a:ext cx="3785047" cy="410945"/>
      </dsp:txXfrm>
    </dsp:sp>
    <dsp:sp modelId="{D05006E9-C1F8-844A-AB73-4CE3E5BC62D5}">
      <dsp:nvSpPr>
        <dsp:cNvPr id="0" name=""/>
        <dsp:cNvSpPr/>
      </dsp:nvSpPr>
      <dsp:spPr>
        <a:xfrm>
          <a:off x="1001569" y="1435734"/>
          <a:ext cx="3829509" cy="45540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software testing</a:t>
          </a:r>
          <a:endParaRPr lang="en-US" altLang="ko-KR" sz="2000" b="0" i="0" kern="1200" spc="0" dirty="0">
            <a:latin typeface="Arial Bold"/>
            <a:cs typeface="Arial Bold"/>
          </a:endParaRPr>
        </a:p>
      </dsp:txBody>
      <dsp:txXfrm>
        <a:off x="1023800" y="1457965"/>
        <a:ext cx="3785047" cy="410945"/>
      </dsp:txXfrm>
    </dsp:sp>
    <dsp:sp modelId="{D2AE6AB8-92FB-B14E-9A95-B8CF0C12CC17}">
      <dsp:nvSpPr>
        <dsp:cNvPr id="0" name=""/>
        <dsp:cNvSpPr/>
      </dsp:nvSpPr>
      <dsp:spPr>
        <a:xfrm>
          <a:off x="1001569" y="1913912"/>
          <a:ext cx="3829509" cy="455407"/>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software maintenance</a:t>
          </a:r>
          <a:endParaRPr lang="en-US" altLang="ko-KR" sz="2000" b="0" i="0" kern="1200" spc="0" dirty="0">
            <a:latin typeface="Arial Bold"/>
            <a:cs typeface="Arial Bold"/>
          </a:endParaRPr>
        </a:p>
      </dsp:txBody>
      <dsp:txXfrm>
        <a:off x="1023800" y="1936143"/>
        <a:ext cx="3785047" cy="410945"/>
      </dsp:txXfrm>
    </dsp:sp>
    <dsp:sp modelId="{220AACD9-76E2-E24F-AA9A-489E268AC769}">
      <dsp:nvSpPr>
        <dsp:cNvPr id="0" name=""/>
        <dsp:cNvSpPr/>
      </dsp:nvSpPr>
      <dsp:spPr>
        <a:xfrm>
          <a:off x="1001569" y="2392089"/>
          <a:ext cx="3829509" cy="45540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change management</a:t>
          </a:r>
          <a:endParaRPr lang="en-US" altLang="ko-KR" sz="2000" b="0" i="0" kern="1200" spc="0" dirty="0">
            <a:latin typeface="Arial Bold"/>
            <a:cs typeface="Arial Bold"/>
          </a:endParaRPr>
        </a:p>
      </dsp:txBody>
      <dsp:txXfrm>
        <a:off x="1023800" y="2414320"/>
        <a:ext cx="3785047" cy="410945"/>
      </dsp:txXfrm>
    </dsp:sp>
    <dsp:sp modelId="{D88A33F9-F9FA-2742-B9C3-CFB0781B23E5}">
      <dsp:nvSpPr>
        <dsp:cNvPr id="0" name=""/>
        <dsp:cNvSpPr/>
      </dsp:nvSpPr>
      <dsp:spPr>
        <a:xfrm>
          <a:off x="1001569" y="2870267"/>
          <a:ext cx="3829509" cy="45540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dirty="0">
              <a:latin typeface="Arial Bold"/>
              <a:cs typeface="Arial Bold"/>
            </a:rPr>
            <a:t>continuous integration</a:t>
          </a:r>
        </a:p>
      </dsp:txBody>
      <dsp:txXfrm>
        <a:off x="1023800" y="2892498"/>
        <a:ext cx="3785047" cy="410945"/>
      </dsp:txXfrm>
    </dsp:sp>
    <dsp:sp modelId="{48CB4949-8AFB-FF44-B1B0-72A6E2CCBD9C}">
      <dsp:nvSpPr>
        <dsp:cNvPr id="0" name=""/>
        <dsp:cNvSpPr/>
      </dsp:nvSpPr>
      <dsp:spPr>
        <a:xfrm>
          <a:off x="1001569" y="3348444"/>
          <a:ext cx="3829509" cy="45540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project management</a:t>
          </a:r>
          <a:endParaRPr lang="en-US" altLang="ko-KR" sz="2000" b="0" i="0" kern="1200" spc="0" dirty="0">
            <a:latin typeface="Arial Bold"/>
            <a:cs typeface="Arial Bold"/>
          </a:endParaRPr>
        </a:p>
      </dsp:txBody>
      <dsp:txXfrm>
        <a:off x="1023800" y="3370675"/>
        <a:ext cx="3785047" cy="410945"/>
      </dsp:txXfrm>
    </dsp:sp>
    <dsp:sp modelId="{6A71013F-5702-A946-B23B-7E89D27487B9}">
      <dsp:nvSpPr>
        <dsp:cNvPr id="0" name=""/>
        <dsp:cNvSpPr/>
      </dsp:nvSpPr>
      <dsp:spPr>
        <a:xfrm>
          <a:off x="1001569" y="3826622"/>
          <a:ext cx="3829509" cy="45540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ko-KR" sz="2000" b="0" i="0" kern="1200" spc="0">
              <a:latin typeface="Arial Bold"/>
              <a:cs typeface="Arial Bold"/>
            </a:rPr>
            <a:t>release management</a:t>
          </a:r>
          <a:endParaRPr lang="ko-KR" altLang="en-US" sz="2000" b="0" i="0" kern="1200" spc="0" dirty="0">
            <a:latin typeface="Arial Bold"/>
            <a:cs typeface="Arial Bold"/>
          </a:endParaRPr>
        </a:p>
      </dsp:txBody>
      <dsp:txXfrm>
        <a:off x="1023800" y="3848853"/>
        <a:ext cx="3785047" cy="410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D270D-15A4-9045-9E6B-BA7C4F5D17EB}">
      <dsp:nvSpPr>
        <dsp:cNvPr id="0" name=""/>
        <dsp:cNvSpPr/>
      </dsp:nvSpPr>
      <dsp:spPr>
        <a:xfrm>
          <a:off x="1591546" y="277"/>
          <a:ext cx="1929475" cy="64156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ALM</a:t>
          </a:r>
        </a:p>
      </dsp:txBody>
      <dsp:txXfrm>
        <a:off x="1610337" y="19068"/>
        <a:ext cx="1891893" cy="603985"/>
      </dsp:txXfrm>
    </dsp:sp>
    <dsp:sp modelId="{015FEBBD-B5F1-CA4B-B73E-61016478BB6A}">
      <dsp:nvSpPr>
        <dsp:cNvPr id="0" name=""/>
        <dsp:cNvSpPr/>
      </dsp:nvSpPr>
      <dsp:spPr>
        <a:xfrm>
          <a:off x="1784493" y="641844"/>
          <a:ext cx="192947" cy="481175"/>
        </a:xfrm>
        <a:custGeom>
          <a:avLst/>
          <a:gdLst/>
          <a:ahLst/>
          <a:cxnLst/>
          <a:rect l="0" t="0" r="0" b="0"/>
          <a:pathLst>
            <a:path>
              <a:moveTo>
                <a:pt x="0" y="0"/>
              </a:moveTo>
              <a:lnTo>
                <a:pt x="0" y="481175"/>
              </a:lnTo>
              <a:lnTo>
                <a:pt x="192947" y="481175"/>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F8F453-5EC8-3D4E-89E0-DDEC24433C37}">
      <dsp:nvSpPr>
        <dsp:cNvPr id="0" name=""/>
        <dsp:cNvSpPr/>
      </dsp:nvSpPr>
      <dsp:spPr>
        <a:xfrm>
          <a:off x="1977441" y="802236"/>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ko-KR" sz="1800" b="1" kern="1200"/>
            <a:t>governance</a:t>
          </a:r>
          <a:endParaRPr lang="en-US" sz="1800" b="1" kern="1200" dirty="0"/>
        </a:p>
      </dsp:txBody>
      <dsp:txXfrm>
        <a:off x="1996232" y="821027"/>
        <a:ext cx="1505998" cy="603985"/>
      </dsp:txXfrm>
    </dsp:sp>
    <dsp:sp modelId="{5FA8B408-3C29-8444-97C4-BA225CC1731D}">
      <dsp:nvSpPr>
        <dsp:cNvPr id="0" name=""/>
        <dsp:cNvSpPr/>
      </dsp:nvSpPr>
      <dsp:spPr>
        <a:xfrm>
          <a:off x="1784493" y="641844"/>
          <a:ext cx="192947" cy="1283134"/>
        </a:xfrm>
        <a:custGeom>
          <a:avLst/>
          <a:gdLst/>
          <a:ahLst/>
          <a:cxnLst/>
          <a:rect l="0" t="0" r="0" b="0"/>
          <a:pathLst>
            <a:path>
              <a:moveTo>
                <a:pt x="0" y="0"/>
              </a:moveTo>
              <a:lnTo>
                <a:pt x="0" y="1283134"/>
              </a:lnTo>
              <a:lnTo>
                <a:pt x="192947" y="128313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5B203F-A20A-684C-9F24-70920B17A3ED}">
      <dsp:nvSpPr>
        <dsp:cNvPr id="0" name=""/>
        <dsp:cNvSpPr/>
      </dsp:nvSpPr>
      <dsp:spPr>
        <a:xfrm>
          <a:off x="1977441" y="1604195"/>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ko-KR" sz="1800" b="1" kern="1200"/>
            <a:t>development</a:t>
          </a:r>
          <a:endParaRPr lang="en-US" sz="1800" b="1" kern="1200" dirty="0"/>
        </a:p>
      </dsp:txBody>
      <dsp:txXfrm>
        <a:off x="1996232" y="1622986"/>
        <a:ext cx="1505998" cy="603985"/>
      </dsp:txXfrm>
    </dsp:sp>
    <dsp:sp modelId="{E7ABF511-F877-E243-B195-B0BC2B3BF242}">
      <dsp:nvSpPr>
        <dsp:cNvPr id="0" name=""/>
        <dsp:cNvSpPr/>
      </dsp:nvSpPr>
      <dsp:spPr>
        <a:xfrm>
          <a:off x="1784493" y="641844"/>
          <a:ext cx="192947" cy="2085093"/>
        </a:xfrm>
        <a:custGeom>
          <a:avLst/>
          <a:gdLst/>
          <a:ahLst/>
          <a:cxnLst/>
          <a:rect l="0" t="0" r="0" b="0"/>
          <a:pathLst>
            <a:path>
              <a:moveTo>
                <a:pt x="0" y="0"/>
              </a:moveTo>
              <a:lnTo>
                <a:pt x="0" y="2085093"/>
              </a:lnTo>
              <a:lnTo>
                <a:pt x="192947" y="2085093"/>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6D2A51-83F5-D647-94F2-C437590EE66B}">
      <dsp:nvSpPr>
        <dsp:cNvPr id="0" name=""/>
        <dsp:cNvSpPr/>
      </dsp:nvSpPr>
      <dsp:spPr>
        <a:xfrm>
          <a:off x="1977441" y="2406155"/>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ko-KR" sz="1800" b="1" kern="1200"/>
            <a:t>maintenance</a:t>
          </a:r>
          <a:endParaRPr lang="en-US" sz="1800" b="1" kern="1200" dirty="0"/>
        </a:p>
      </dsp:txBody>
      <dsp:txXfrm>
        <a:off x="1996232" y="2424946"/>
        <a:ext cx="1505998" cy="6039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670D58-551A-4E9D-AD4C-76E8EA52A886}" type="datetimeFigureOut">
              <a:rPr lang="ko-KR" altLang="en-US" smtClean="0"/>
              <a:t>2019-09-05</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5609C0-A4DE-4B2E-BBC1-271DA3E27309}" type="slidenum">
              <a:rPr lang="ko-KR" altLang="en-US" smtClean="0"/>
              <a:t>‹#›</a:t>
            </a:fld>
            <a:endParaRPr lang="ko-KR" altLang="en-US"/>
          </a:p>
        </p:txBody>
      </p:sp>
    </p:spTree>
    <p:extLst>
      <p:ext uri="{BB962C8B-B14F-4D97-AF65-F5344CB8AC3E}">
        <p14:creationId xmlns:p14="http://schemas.microsoft.com/office/powerpoint/2010/main" val="2760270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AE6D44-3E66-41AB-9CFA-102BC5D6185E}" type="datetimeFigureOut">
              <a:rPr lang="ko-KR" altLang="en-US" smtClean="0"/>
              <a:pPr/>
              <a:t>2019-09-05</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54945-5AEB-4507-97D1-D693A4D9D2C4}" type="slidenum">
              <a:rPr lang="ko-KR" altLang="en-US" smtClean="0"/>
              <a:pPr/>
              <a:t>‹#›</a:t>
            </a:fld>
            <a:endParaRPr lang="ko-KR" altLang="en-US" dirty="0"/>
          </a:p>
        </p:txBody>
      </p:sp>
    </p:spTree>
    <p:extLst>
      <p:ext uri="{BB962C8B-B14F-4D97-AF65-F5344CB8AC3E}">
        <p14:creationId xmlns:p14="http://schemas.microsoft.com/office/powerpoint/2010/main" val="27422793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lideshare.net/watchncompass/freedom-responsibility-cultur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slideshare.net/evoka/freedom-responsibility-culture-4920721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watchncompass/freedom-responsibility-cultur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slideshare.net/evoka/freedom-responsibility-culture-4920721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ko-KR" altLang="en-US" dirty="0"/>
              <a:t>재미로 참여하고</a:t>
            </a:r>
            <a:r>
              <a:rPr lang="en-US" altLang="ko-KR" dirty="0"/>
              <a:t>, </a:t>
            </a:r>
          </a:p>
          <a:p>
            <a:r>
              <a:rPr lang="ko-KR" altLang="en-US" dirty="0"/>
              <a:t>자부심으로 남게 된다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1</a:t>
            </a:fld>
            <a:endParaRPr lang="ko-KR" altLang="en-US" dirty="0"/>
          </a:p>
        </p:txBody>
      </p:sp>
    </p:spTree>
    <p:extLst>
      <p:ext uri="{BB962C8B-B14F-4D97-AF65-F5344CB8AC3E}">
        <p14:creationId xmlns:p14="http://schemas.microsoft.com/office/powerpoint/2010/main" val="376302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Software company</a:t>
            </a:r>
          </a:p>
          <a:p>
            <a:endParaRPr lang="en-US" sz="1600" dirty="0"/>
          </a:p>
          <a:p>
            <a:pPr marL="285750" indent="-285750">
              <a:buFontTx/>
              <a:buChar char="-"/>
            </a:pPr>
            <a:r>
              <a:rPr lang="ko-KR" altLang="en-US" sz="1200" dirty="0"/>
              <a:t>우리는 공부하는 법을 배웠지만</a:t>
            </a:r>
            <a:r>
              <a:rPr lang="en-US" altLang="ko-KR" sz="1200" dirty="0"/>
              <a:t>,</a:t>
            </a:r>
            <a:r>
              <a:rPr lang="ko-KR" altLang="en-US" sz="1200" dirty="0"/>
              <a:t> 일요일 영화보는 법</a:t>
            </a:r>
            <a:r>
              <a:rPr lang="en-US" altLang="ko-KR" sz="1200" dirty="0"/>
              <a:t>,</a:t>
            </a:r>
            <a:r>
              <a:rPr lang="ko-KR" altLang="en-US" sz="1200" dirty="0"/>
              <a:t> 인간답게 사는법</a:t>
            </a:r>
            <a:r>
              <a:rPr lang="en-US" altLang="ko-KR" sz="1200" dirty="0"/>
              <a:t>,</a:t>
            </a:r>
            <a:r>
              <a:rPr lang="ko-KR" altLang="en-US" sz="1200" dirty="0"/>
              <a:t> 갑질에 대응하는 법을 배우지 못핬다</a:t>
            </a:r>
            <a:r>
              <a:rPr lang="en-US" altLang="ko-KR" sz="1200" dirty="0"/>
              <a:t>.</a:t>
            </a:r>
          </a:p>
          <a:p>
            <a:pPr marL="285750" indent="-285750">
              <a:buFontTx/>
              <a:buChar char="-"/>
            </a:pPr>
            <a:r>
              <a:rPr lang="ko-KR" altLang="en-US" sz="1200" dirty="0"/>
              <a:t>과정을 더 평가하자 과정은 </a:t>
            </a:r>
            <a:r>
              <a:rPr lang="en-US" altLang="ko-KR" sz="1200" dirty="0"/>
              <a:t>peer review</a:t>
            </a:r>
            <a:r>
              <a:rPr lang="ko-KR" altLang="en-US" sz="1200" dirty="0"/>
              <a:t>로만 가능</a:t>
            </a:r>
            <a:r>
              <a:rPr lang="en-US" altLang="ko-KR" sz="1200" dirty="0"/>
              <a:t>.</a:t>
            </a:r>
            <a:r>
              <a:rPr lang="ko-KR" altLang="en-US" sz="1200" dirty="0"/>
              <a:t> 결과로 평가하면</a:t>
            </a:r>
            <a:r>
              <a:rPr lang="en-US" altLang="ko-KR" sz="1200" dirty="0"/>
              <a:t>? </a:t>
            </a:r>
            <a:r>
              <a:rPr lang="ko-KR" altLang="en-US" sz="1200" dirty="0"/>
              <a:t>다 알지 않나 성공한 게임</a:t>
            </a:r>
            <a:r>
              <a:rPr lang="en-US" altLang="ko-KR" sz="1200" dirty="0"/>
              <a:t>, </a:t>
            </a:r>
            <a:r>
              <a:rPr lang="ko-KR" altLang="en-US" sz="1200" dirty="0"/>
              <a:t>버그없는 </a:t>
            </a:r>
            <a:r>
              <a:rPr lang="en-US" altLang="ko-KR" sz="1200" dirty="0" err="1"/>
              <a:t>sw</a:t>
            </a:r>
            <a:r>
              <a:rPr lang="en-US" altLang="ko-KR" sz="1200" dirty="0"/>
              <a:t> </a:t>
            </a:r>
            <a:r>
              <a:rPr lang="ko-KR" altLang="en-US" sz="1200" dirty="0"/>
              <a:t>없다는 걸</a:t>
            </a:r>
            <a:endParaRPr lang="en-US" altLang="ko-KR" sz="1200" dirty="0"/>
          </a:p>
          <a:p>
            <a:pPr marL="742950" lvl="1" indent="-285750">
              <a:buFontTx/>
              <a:buChar char="-"/>
            </a:pPr>
            <a:r>
              <a:rPr lang="ko-KR" altLang="en-US" sz="1200" dirty="0"/>
              <a:t>경쟁은 고래도 익사하게 만든다</a:t>
            </a:r>
            <a:endParaRPr lang="en-US" altLang="ko-KR" sz="1200" dirty="0"/>
          </a:p>
          <a:p>
            <a:pPr marL="285750" indent="-285750">
              <a:buFontTx/>
              <a:buChar char="-"/>
            </a:pPr>
            <a:endParaRPr lang="en-US" altLang="ko-KR" sz="1200" dirty="0"/>
          </a:p>
          <a:p>
            <a:pPr marL="285750" indent="-285750">
              <a:buFontTx/>
              <a:buChar char="-"/>
            </a:pPr>
            <a:r>
              <a:rPr lang="ko-KR" altLang="en-US" sz="1200" dirty="0"/>
              <a:t>회사를 위한 변명 </a:t>
            </a:r>
            <a:r>
              <a:rPr lang="en-US" altLang="ko-KR" sz="1200" dirty="0"/>
              <a:t>:</a:t>
            </a:r>
            <a:r>
              <a:rPr lang="ko-KR" altLang="en-US" sz="1200" dirty="0"/>
              <a:t> </a:t>
            </a:r>
            <a:r>
              <a:rPr lang="ko-KR" altLang="en-US" sz="1200" b="1" dirty="0"/>
              <a:t>회사가</a:t>
            </a:r>
            <a:r>
              <a:rPr lang="ko-KR" altLang="en-US" sz="1200" dirty="0"/>
              <a:t> </a:t>
            </a:r>
            <a:r>
              <a:rPr lang="ko-KR" altLang="en-US" sz="1200" b="1" dirty="0"/>
              <a:t>작을때는</a:t>
            </a:r>
            <a:r>
              <a:rPr lang="ko-KR" altLang="en-US" sz="1200" dirty="0"/>
              <a:t> </a:t>
            </a:r>
            <a:r>
              <a:rPr lang="ko-KR" altLang="en-US" sz="1200" b="1" dirty="0"/>
              <a:t>레고</a:t>
            </a:r>
            <a:r>
              <a:rPr lang="ko-KR" altLang="en-US" sz="1200" dirty="0"/>
              <a:t> </a:t>
            </a:r>
            <a:r>
              <a:rPr lang="ko-KR" altLang="en-US" sz="1200" b="1" dirty="0"/>
              <a:t>처럼</a:t>
            </a:r>
            <a:r>
              <a:rPr lang="ko-KR" altLang="en-US" sz="1200" dirty="0"/>
              <a:t> </a:t>
            </a:r>
            <a:r>
              <a:rPr lang="en-US" altLang="ko-KR" sz="1200" dirty="0"/>
              <a:t>scale</a:t>
            </a:r>
            <a:r>
              <a:rPr lang="ko-KR" altLang="en-US" sz="1200" b="1" dirty="0"/>
              <a:t>이</a:t>
            </a:r>
            <a:r>
              <a:rPr lang="ko-KR" altLang="en-US" sz="1200" dirty="0"/>
              <a:t> </a:t>
            </a:r>
            <a:r>
              <a:rPr lang="ko-KR" altLang="en-US" sz="1200" b="1" dirty="0"/>
              <a:t>되지만</a:t>
            </a:r>
            <a:r>
              <a:rPr lang="ko-KR" altLang="en-US" sz="1200" dirty="0"/>
              <a:t> </a:t>
            </a:r>
            <a:r>
              <a:rPr lang="ko-KR" altLang="en-US" sz="1200" b="1" dirty="0"/>
              <a:t>크면</a:t>
            </a:r>
            <a:r>
              <a:rPr lang="ko-KR" altLang="en-US" sz="1200" dirty="0"/>
              <a:t> </a:t>
            </a:r>
            <a:r>
              <a:rPr lang="ko-KR" altLang="en-US" sz="1200" b="1" dirty="0"/>
              <a:t>안된다</a:t>
            </a:r>
            <a:endParaRPr lang="ko-KR" altLang="en-US" sz="1200" dirty="0"/>
          </a:p>
          <a:p>
            <a:pPr marL="742950" lvl="1" indent="-285750">
              <a:buFontTx/>
              <a:buChar char="-"/>
            </a:pPr>
            <a:r>
              <a:rPr lang="ko-KR" altLang="en-US" sz="1200" dirty="0"/>
              <a:t>그건 개발자</a:t>
            </a:r>
            <a:r>
              <a:rPr lang="en-US" altLang="ko-KR" sz="1200" dirty="0"/>
              <a:t>/</a:t>
            </a:r>
            <a:r>
              <a:rPr lang="ko-KR" altLang="en-US" sz="1200" dirty="0"/>
              <a:t>엔지니어가 해결할 문제가 아니다</a:t>
            </a:r>
            <a:r>
              <a:rPr lang="en-US" altLang="ko-KR" sz="1200" dirty="0"/>
              <a:t>.</a:t>
            </a:r>
          </a:p>
          <a:p>
            <a:pPr marL="742950" lvl="1" indent="-285750">
              <a:buFontTx/>
              <a:buChar char="-"/>
            </a:pPr>
            <a:r>
              <a:rPr lang="ko-KR" altLang="en-US" sz="1200" dirty="0"/>
              <a:t>그에 맞는 방법을 개발해야 한다</a:t>
            </a:r>
            <a:r>
              <a:rPr lang="en-US" altLang="ko-KR" sz="1200" dirty="0"/>
              <a:t>.</a:t>
            </a:r>
            <a:endParaRPr lang="ko-KR" altLang="en-US" sz="1200" dirty="0"/>
          </a:p>
          <a:p>
            <a:endParaRPr lang="en-US" dirty="0"/>
          </a:p>
          <a:p>
            <a:endParaRPr lang="en-US" dirty="0"/>
          </a:p>
          <a:p>
            <a:r>
              <a:rPr lang="en-US" dirty="0"/>
              <a:t>---</a:t>
            </a:r>
          </a:p>
          <a:p>
            <a:r>
              <a:rPr lang="en-US" dirty="0">
                <a:hlinkClick r:id="rId3"/>
              </a:rPr>
              <a:t>http://www.slideshare.net/watchncompass/freedom-responsibility-culture</a:t>
            </a:r>
            <a:r>
              <a:rPr lang="en-US" dirty="0"/>
              <a:t> </a:t>
            </a:r>
          </a:p>
          <a:p>
            <a:r>
              <a:rPr lang="en-US" dirty="0">
                <a:hlinkClick r:id="rId4"/>
              </a:rPr>
              <a:t>http://www.slideshare.net/evoka/freedom-responsibility-culture-49207219</a:t>
            </a:r>
            <a:r>
              <a:rPr lang="en-US" dirty="0"/>
              <a:t> - </a:t>
            </a:r>
            <a:r>
              <a:rPr lang="ko-KR" altLang="en-US" dirty="0"/>
              <a:t>비속어 버전</a:t>
            </a:r>
            <a:endParaRPr lang="en-US" altLang="ko-KR" dirty="0"/>
          </a:p>
          <a:p>
            <a:endParaRPr lang="en-US" dirty="0"/>
          </a:p>
          <a:p>
            <a:r>
              <a:rPr lang="ko-KR" altLang="en-US" dirty="0"/>
              <a:t>매출</a:t>
            </a:r>
            <a:r>
              <a:rPr lang="en-US" altLang="ko-KR" dirty="0"/>
              <a:t>(</a:t>
            </a:r>
            <a:r>
              <a:rPr lang="ko-KR" altLang="en-US" dirty="0"/>
              <a:t>성과</a:t>
            </a:r>
            <a:r>
              <a:rPr lang="en-US" altLang="ko-KR" dirty="0"/>
              <a:t>)</a:t>
            </a:r>
            <a:r>
              <a:rPr lang="ko-KR" altLang="en-US" dirty="0"/>
              <a:t>로 개발자 보상을 하는 회사</a:t>
            </a:r>
            <a:endParaRPr lang="en-US" altLang="ko-KR" dirty="0"/>
          </a:p>
          <a:p>
            <a:endParaRPr lang="en-US" dirty="0"/>
          </a:p>
          <a:p>
            <a:r>
              <a:rPr lang="ko-KR" altLang="en-US" dirty="0"/>
              <a:t>사업은 운</a:t>
            </a:r>
            <a:r>
              <a:rPr lang="en-US" altLang="ko-KR" dirty="0"/>
              <a:t>7</a:t>
            </a:r>
            <a:r>
              <a:rPr lang="ko-KR" altLang="en-US" dirty="0"/>
              <a:t>기</a:t>
            </a:r>
            <a:r>
              <a:rPr lang="en-US" altLang="ko-KR" dirty="0"/>
              <a:t>3</a:t>
            </a:r>
            <a:r>
              <a:rPr lang="ko-KR" altLang="en-US" dirty="0"/>
              <a:t> 이라고 했다</a:t>
            </a:r>
            <a:r>
              <a:rPr lang="en-US" altLang="ko-KR" dirty="0"/>
              <a:t>.</a:t>
            </a:r>
          </a:p>
          <a:p>
            <a:r>
              <a:rPr lang="ko-KR" altLang="en-US" dirty="0"/>
              <a:t>   대부분 성공한 경영자는 </a:t>
            </a:r>
            <a:r>
              <a:rPr lang="en-US" altLang="ko-KR" dirty="0"/>
              <a:t>9:1</a:t>
            </a:r>
            <a:r>
              <a:rPr lang="ko-KR" altLang="en-US" dirty="0"/>
              <a:t> 이라고 했다</a:t>
            </a:r>
            <a:r>
              <a:rPr lang="en-US" altLang="ko-KR" dirty="0"/>
              <a:t>.</a:t>
            </a:r>
          </a:p>
          <a:p>
            <a:endParaRPr lang="en-US" dirty="0"/>
          </a:p>
          <a:p>
            <a:r>
              <a:rPr lang="ko-KR" altLang="en-US" dirty="0"/>
              <a:t>매출로 평가를 하면 개발자의 기술은 </a:t>
            </a:r>
            <a:r>
              <a:rPr lang="en-US" altLang="ko-KR" dirty="0"/>
              <a:t>10%</a:t>
            </a:r>
            <a:r>
              <a:rPr lang="ko-KR" altLang="en-US" dirty="0"/>
              <a:t>만 반영되는 것이다</a:t>
            </a:r>
            <a:r>
              <a:rPr lang="en-US" altLang="ko-KR" dirty="0"/>
              <a:t>.</a:t>
            </a:r>
          </a:p>
          <a:p>
            <a:r>
              <a:rPr lang="ko-KR" altLang="en-US" dirty="0"/>
              <a:t>매출은 내재적 가치가 시장을 잘 만나 만들어진 것</a:t>
            </a:r>
            <a:r>
              <a:rPr lang="en-US" altLang="ko-KR" dirty="0"/>
              <a:t>.</a:t>
            </a:r>
          </a:p>
          <a:p>
            <a:r>
              <a:rPr lang="en-US" altLang="ko-KR" dirty="0"/>
              <a:t>--</a:t>
            </a:r>
            <a:r>
              <a:rPr lang="ko-KR" altLang="en-US" dirty="0"/>
              <a:t> </a:t>
            </a:r>
            <a:endParaRPr lang="en-US" altLang="ko-KR" dirty="0"/>
          </a:p>
          <a:p>
            <a:endParaRPr lang="en-US" altLang="ko-KR" dirty="0"/>
          </a:p>
          <a:p>
            <a:r>
              <a:rPr lang="ko-KR" altLang="en-US" dirty="0"/>
              <a:t>노력을 평가하는 회사</a:t>
            </a:r>
            <a:endParaRPr lang="en-US" altLang="ko-KR" dirty="0"/>
          </a:p>
          <a:p>
            <a:r>
              <a:rPr lang="ko-KR" altLang="en-US" dirty="0"/>
              <a:t>가방끈이 아니라</a:t>
            </a:r>
            <a:r>
              <a:rPr lang="en-US" altLang="ko-KR" dirty="0"/>
              <a:t>,</a:t>
            </a:r>
            <a:r>
              <a:rPr lang="ko-KR" altLang="en-US" dirty="0"/>
              <a:t> 노력이 아니라</a:t>
            </a:r>
            <a:r>
              <a:rPr lang="en-US" altLang="ko-KR" dirty="0"/>
              <a:t>,</a:t>
            </a:r>
            <a:r>
              <a:rPr lang="ko-KR" altLang="en-US" dirty="0"/>
              <a:t> 노동 시간이 아니라</a:t>
            </a:r>
            <a:r>
              <a:rPr lang="en-US" altLang="ko-KR" dirty="0"/>
              <a:t>,</a:t>
            </a:r>
          </a:p>
          <a:p>
            <a:r>
              <a:rPr lang="ko-KR" altLang="en-US" dirty="0"/>
              <a:t>내재적 가치를 높이기 위해 보여준 실력으로</a:t>
            </a:r>
            <a:r>
              <a:rPr lang="en-US" altLang="ko-KR" dirty="0"/>
              <a:t>,</a:t>
            </a:r>
          </a:p>
          <a:p>
            <a:endParaRPr lang="en-US" altLang="ko-KR" dirty="0"/>
          </a:p>
          <a:p>
            <a:r>
              <a:rPr lang="ko-KR" altLang="en-US" dirty="0"/>
              <a:t>내재적 가치가 매출로 안 연결되었다면</a:t>
            </a:r>
            <a:endParaRPr lang="en-US" altLang="ko-KR" dirty="0"/>
          </a:p>
          <a:p>
            <a:r>
              <a:rPr lang="ko-KR" altLang="en-US" dirty="0"/>
              <a:t>그것은 시장</a:t>
            </a:r>
            <a:r>
              <a:rPr lang="en-US" altLang="ko-KR" dirty="0"/>
              <a:t>(</a:t>
            </a:r>
            <a:r>
              <a:rPr lang="ko-KR" altLang="en-US" dirty="0"/>
              <a:t>운</a:t>
            </a:r>
            <a:r>
              <a:rPr lang="en-US" altLang="ko-KR" dirty="0"/>
              <a:t>)</a:t>
            </a:r>
            <a:r>
              <a:rPr lang="ko-KR" altLang="en-US" dirty="0"/>
              <a:t>이 나빴거나</a:t>
            </a:r>
            <a:r>
              <a:rPr lang="en-US" altLang="ko-KR" dirty="0"/>
              <a:t>,</a:t>
            </a:r>
            <a:r>
              <a:rPr lang="ko-KR" altLang="en-US" dirty="0"/>
              <a:t> 사장이 잘 못한 것이다</a:t>
            </a:r>
            <a:r>
              <a:rPr lang="en-US" altLang="ko-KR"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12</a:t>
            </a:fld>
            <a:endParaRPr lang="ko-KR" altLang="en-US" dirty="0"/>
          </a:p>
        </p:txBody>
      </p:sp>
    </p:spTree>
    <p:extLst>
      <p:ext uri="{BB962C8B-B14F-4D97-AF65-F5344CB8AC3E}">
        <p14:creationId xmlns:p14="http://schemas.microsoft.com/office/powerpoint/2010/main" val="233286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Dev.naver.com</a:t>
            </a:r>
            <a:r>
              <a:rPr lang="en-US" dirty="0"/>
              <a:t> = 6</a:t>
            </a:r>
            <a:r>
              <a:rPr lang="ko-KR" altLang="en-US" dirty="0"/>
              <a:t>월 현재 </a:t>
            </a:r>
            <a:r>
              <a:rPr lang="en-US" altLang="ko-KR" dirty="0"/>
              <a:t>4</a:t>
            </a:r>
            <a:r>
              <a:rPr lang="ko-KR" altLang="en-US" dirty="0"/>
              <a:t>만</a:t>
            </a:r>
            <a:r>
              <a:rPr lang="en-US" altLang="ko-KR" dirty="0"/>
              <a:t>6</a:t>
            </a:r>
            <a:r>
              <a:rPr lang="ko-KR" altLang="en-US" dirty="0"/>
              <a:t>천개 호스팅</a:t>
            </a:r>
            <a:endParaRPr lang="en-US" altLang="ko-KR" dirty="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23</a:t>
            </a:fld>
            <a:endParaRPr lang="ko-KR" altLang="en-US" dirty="0"/>
          </a:p>
        </p:txBody>
      </p:sp>
    </p:spTree>
    <p:extLst>
      <p:ext uri="{BB962C8B-B14F-4D97-AF65-F5344CB8AC3E}">
        <p14:creationId xmlns:p14="http://schemas.microsoft.com/office/powerpoint/2010/main" val="195574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25</a:t>
            </a:fld>
            <a:endParaRPr lang="ko-KR" altLang="en-US" dirty="0"/>
          </a:p>
        </p:txBody>
      </p:sp>
    </p:spTree>
    <p:extLst>
      <p:ext uri="{BB962C8B-B14F-4D97-AF65-F5344CB8AC3E}">
        <p14:creationId xmlns:p14="http://schemas.microsoft.com/office/powerpoint/2010/main" val="241955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적극적 공개</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1FBE27AE-D77A-404F-BB18-14A4E87E6CDC}" type="slidenum">
              <a:rPr lang="ko-KR" altLang="en-US" smtClean="0"/>
              <a:t>32</a:t>
            </a:fld>
            <a:endParaRPr lang="ko-KR" altLang="en-US"/>
          </a:p>
        </p:txBody>
      </p:sp>
    </p:spTree>
    <p:extLst>
      <p:ext uri="{BB962C8B-B14F-4D97-AF65-F5344CB8AC3E}">
        <p14:creationId xmlns:p14="http://schemas.microsoft.com/office/powerpoint/2010/main" val="57417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pPr>
              <a:lnSpc>
                <a:spcPct val="150000"/>
              </a:lnSpc>
            </a:pPr>
            <a:r>
              <a:rPr lang="ko-KR" altLang="en-US" sz="1400" b="1" dirty="0">
                <a:solidFill>
                  <a:srgbClr val="FF0000"/>
                </a:solidFill>
              </a:rPr>
              <a:t>오픈 소스는</a:t>
            </a:r>
            <a:endParaRPr lang="en-US" altLang="ko-KR" sz="1400" b="1" dirty="0">
              <a:solidFill>
                <a:srgbClr val="FF0000"/>
              </a:solidFill>
            </a:endParaRPr>
          </a:p>
          <a:p>
            <a:pPr>
              <a:lnSpc>
                <a:spcPct val="150000"/>
              </a:lnSpc>
            </a:pPr>
            <a:r>
              <a:rPr lang="ko-KR" altLang="en-US" dirty="0"/>
              <a:t>다양성을 가장 빨리 수용할 수 있는</a:t>
            </a:r>
            <a:endParaRPr lang="en-US" altLang="ko-KR" dirty="0"/>
          </a:p>
          <a:p>
            <a:pPr>
              <a:lnSpc>
                <a:spcPct val="150000"/>
              </a:lnSpc>
            </a:pPr>
            <a:r>
              <a:rPr lang="ko-KR" altLang="en-US" dirty="0"/>
              <a:t>확실한 비즈니스 패러다임</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3</a:t>
            </a:fld>
            <a:endParaRPr lang="ko-KR" altLang="en-US" dirty="0"/>
          </a:p>
        </p:txBody>
      </p:sp>
    </p:spTree>
    <p:extLst>
      <p:ext uri="{BB962C8B-B14F-4D97-AF65-F5344CB8AC3E}">
        <p14:creationId xmlns:p14="http://schemas.microsoft.com/office/powerpoint/2010/main" val="345386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pPr>
              <a:lnSpc>
                <a:spcPct val="150000"/>
              </a:lnSpc>
            </a:pPr>
            <a:r>
              <a:rPr lang="ko-KR" altLang="en-US" sz="1400" b="1" dirty="0">
                <a:solidFill>
                  <a:srgbClr val="FF0000"/>
                </a:solidFill>
              </a:rPr>
              <a:t>오픈 소스는</a:t>
            </a:r>
            <a:endParaRPr lang="en-US" altLang="ko-KR" sz="1400" b="1" dirty="0">
              <a:solidFill>
                <a:srgbClr val="FF0000"/>
              </a:solidFill>
            </a:endParaRPr>
          </a:p>
          <a:p>
            <a:pPr>
              <a:lnSpc>
                <a:spcPct val="150000"/>
              </a:lnSpc>
            </a:pPr>
            <a:r>
              <a:rPr lang="ko-KR" altLang="en-US" dirty="0"/>
              <a:t>많은 사람들이 참여</a:t>
            </a:r>
            <a:r>
              <a:rPr lang="en-US" altLang="ko-KR" dirty="0"/>
              <a:t>, </a:t>
            </a:r>
            <a:r>
              <a:rPr lang="ko-KR" altLang="en-US" dirty="0"/>
              <a:t>공유하여</a:t>
            </a:r>
            <a:endParaRPr lang="en-US" altLang="ko-KR" dirty="0"/>
          </a:p>
          <a:p>
            <a:pPr>
              <a:lnSpc>
                <a:spcPct val="150000"/>
              </a:lnSpc>
            </a:pPr>
            <a:r>
              <a:rPr lang="ko-KR" altLang="en-US" dirty="0"/>
              <a:t>진화해 나가는 문화적 현상</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4</a:t>
            </a:fld>
            <a:endParaRPr lang="ko-KR" altLang="en-US" dirty="0"/>
          </a:p>
        </p:txBody>
      </p:sp>
    </p:spTree>
    <p:extLst>
      <p:ext uri="{BB962C8B-B14F-4D97-AF65-F5344CB8AC3E}">
        <p14:creationId xmlns:p14="http://schemas.microsoft.com/office/powerpoint/2010/main" val="113997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GOOD</a:t>
            </a:r>
            <a:r>
              <a:rPr lang="en-US" altLang="ko-KR" sz="1200" kern="1200" baseline="0" dirty="0">
                <a:solidFill>
                  <a:schemeClr val="tx1"/>
                </a:solidFill>
                <a:effectLst/>
                <a:latin typeface="+mn-lt"/>
                <a:ea typeface="+mn-ea"/>
                <a:cs typeface="+mn-cs"/>
              </a:rPr>
              <a:t> PRACTICE – reader community</a:t>
            </a:r>
            <a:br>
              <a:rPr lang="en-US" altLang="ko-KR" sz="1200" kern="1200" baseline="0" dirty="0">
                <a:solidFill>
                  <a:schemeClr val="tx1"/>
                </a:solidFill>
                <a:effectLst/>
                <a:latin typeface="+mn-lt"/>
                <a:ea typeface="+mn-ea"/>
                <a:cs typeface="+mn-cs"/>
              </a:rPr>
            </a:br>
            <a:br>
              <a:rPr lang="en-US" altLang="ko-KR" sz="1200" kern="1200" baseline="0" dirty="0">
                <a:solidFill>
                  <a:schemeClr val="tx1"/>
                </a:solidFill>
                <a:effectLst/>
                <a:latin typeface="+mn-lt"/>
                <a:ea typeface="+mn-ea"/>
                <a:cs typeface="+mn-cs"/>
              </a:rPr>
            </a:br>
            <a:r>
              <a:rPr lang="en-US" altLang="ko-KR" sz="1200" kern="1200" dirty="0">
                <a:solidFill>
                  <a:schemeClr val="tx1"/>
                </a:solidFill>
                <a:effectLst/>
                <a:latin typeface="+mn-lt"/>
                <a:ea typeface="+mn-ea"/>
                <a:cs typeface="+mn-cs"/>
              </a:rPr>
              <a:t>100</a:t>
            </a:r>
            <a:r>
              <a:rPr lang="ko-KR" altLang="en-US" sz="1200" kern="1200" dirty="0">
                <a:solidFill>
                  <a:schemeClr val="tx1"/>
                </a:solidFill>
                <a:effectLst/>
                <a:latin typeface="+mn-lt"/>
                <a:ea typeface="+mn-ea"/>
                <a:cs typeface="+mn-cs"/>
              </a:rPr>
              <a:t>여 년의 오토바이 역사를 자랑하는 할리데이비슨</a:t>
            </a:r>
            <a:r>
              <a:rPr lang="en-US" altLang="ko-KR" sz="1200" kern="1200" dirty="0">
                <a:solidFill>
                  <a:schemeClr val="tx1"/>
                </a:solidFill>
                <a:effectLst/>
                <a:latin typeface="+mn-lt"/>
                <a:ea typeface="+mn-ea"/>
                <a:cs typeface="+mn-cs"/>
              </a:rPr>
              <a:t>, 1</a:t>
            </a:r>
            <a:r>
              <a:rPr lang="ko-KR" altLang="en-US" sz="1200" kern="1200" dirty="0">
                <a:solidFill>
                  <a:schemeClr val="tx1"/>
                </a:solidFill>
                <a:effectLst/>
                <a:latin typeface="+mn-lt"/>
                <a:ea typeface="+mn-ea"/>
                <a:cs typeface="+mn-cs"/>
              </a:rPr>
              <a:t>차 대전에 </a:t>
            </a:r>
            <a:r>
              <a:rPr lang="en-US" altLang="ko-KR" sz="1200" kern="1200" dirty="0">
                <a:solidFill>
                  <a:schemeClr val="tx1"/>
                </a:solidFill>
                <a:effectLst/>
                <a:latin typeface="+mn-lt"/>
                <a:ea typeface="+mn-ea"/>
                <a:cs typeface="+mn-cs"/>
              </a:rPr>
              <a:t>2</a:t>
            </a:r>
            <a:r>
              <a:rPr lang="ko-KR" altLang="en-US" sz="1200" kern="1200" dirty="0">
                <a:solidFill>
                  <a:schemeClr val="tx1"/>
                </a:solidFill>
                <a:effectLst/>
                <a:latin typeface="+mn-lt"/>
                <a:ea typeface="+mn-ea"/>
                <a:cs typeface="+mn-cs"/>
              </a:rPr>
              <a:t>만대를 참전시키면서</a:t>
            </a:r>
            <a:r>
              <a:rPr lang="en-US" altLang="ko-KR" sz="1200" kern="1200" dirty="0">
                <a:solidFill>
                  <a:schemeClr val="tx1"/>
                </a:solidFill>
                <a:effectLst/>
                <a:latin typeface="+mn-lt"/>
                <a:ea typeface="+mn-ea"/>
                <a:cs typeface="+mn-cs"/>
              </a:rPr>
              <a:t>,</a:t>
            </a:r>
          </a:p>
          <a:p>
            <a:r>
              <a:rPr lang="en-US" altLang="ko-KR" sz="1200" dirty="0">
                <a:effectLst/>
              </a:rPr>
              <a:t>1920</a:t>
            </a:r>
            <a:r>
              <a:rPr lang="ko-KR" altLang="en-US" sz="1200" dirty="0">
                <a:effectLst/>
              </a:rPr>
              <a:t>년대에 총생산 </a:t>
            </a:r>
            <a:r>
              <a:rPr lang="en-US" altLang="ko-KR" sz="1200" dirty="0">
                <a:effectLst/>
              </a:rPr>
              <a:t>27,000</a:t>
            </a:r>
            <a:r>
              <a:rPr lang="ko-KR" altLang="en-US" sz="1200" dirty="0">
                <a:effectLst/>
              </a:rPr>
              <a:t>대에 달하는 세계 최대 오토바이 제조회사로 우뚝 서게 됩니다</a:t>
            </a:r>
            <a:r>
              <a:rPr lang="en-US" altLang="ko-KR" sz="1200" dirty="0">
                <a:effectLst/>
              </a:rPr>
              <a:t>. </a:t>
            </a:r>
            <a:endParaRPr lang="en-US" altLang="ko-KR" sz="1200" kern="1200" dirty="0">
              <a:solidFill>
                <a:schemeClr val="tx1"/>
              </a:solidFill>
              <a:effectLst/>
              <a:latin typeface="+mn-lt"/>
              <a:ea typeface="+mn-ea"/>
              <a:cs typeface="+mn-cs"/>
            </a:endParaRPr>
          </a:p>
          <a:p>
            <a:r>
              <a:rPr lang="en-US" altLang="ko-KR" sz="1200" dirty="0">
                <a:effectLst/>
              </a:rPr>
              <a:t>1974</a:t>
            </a:r>
            <a:r>
              <a:rPr lang="ko-KR" altLang="en-US" sz="1200" dirty="0">
                <a:effectLst/>
              </a:rPr>
              <a:t>년 </a:t>
            </a:r>
            <a:r>
              <a:rPr lang="en-US" altLang="ko-KR" sz="1200" dirty="0">
                <a:effectLst/>
              </a:rPr>
              <a:t>7</a:t>
            </a:r>
            <a:r>
              <a:rPr lang="ko-KR" altLang="en-US" sz="1200" dirty="0">
                <a:effectLst/>
              </a:rPr>
              <a:t>월 </a:t>
            </a:r>
            <a:r>
              <a:rPr lang="en-US" altLang="ko-KR" sz="1200" dirty="0">
                <a:effectLst/>
              </a:rPr>
              <a:t>4</a:t>
            </a:r>
            <a:r>
              <a:rPr lang="ko-KR" altLang="en-US" sz="1200" dirty="0">
                <a:effectLst/>
              </a:rPr>
              <a:t>일 </a:t>
            </a:r>
            <a:r>
              <a:rPr lang="en-US" altLang="ko-KR" sz="1200" dirty="0">
                <a:effectLst/>
              </a:rPr>
              <a:t>4</a:t>
            </a:r>
            <a:r>
              <a:rPr lang="ko-KR" altLang="en-US" sz="1200" dirty="0">
                <a:effectLst/>
              </a:rPr>
              <a:t>천명의 오토바이 광들이 캘리포니아 홀리스터라는 작은 마을에 모여 할리를 타고 술도 마시며 보내게 되는 사건이 언론에 센세이션하게 보도되면서 유명세를 타게 됩니다</a:t>
            </a:r>
            <a:r>
              <a:rPr lang="en-US" altLang="ko-KR" sz="1200" dirty="0">
                <a:effectLst/>
              </a:rPr>
              <a:t>. </a:t>
            </a:r>
          </a:p>
          <a:p>
            <a:r>
              <a:rPr lang="en-US" altLang="ko-KR" sz="1200" dirty="0">
                <a:effectLst/>
              </a:rPr>
              <a:t>80</a:t>
            </a:r>
            <a:r>
              <a:rPr lang="ko-KR" altLang="en-US" sz="1200" dirty="0">
                <a:effectLst/>
              </a:rPr>
              <a:t>년대 일본제 오토바이에 밀리자</a:t>
            </a:r>
            <a:r>
              <a:rPr lang="en-US" altLang="ko-KR" sz="1200" dirty="0">
                <a:effectLst/>
              </a:rPr>
              <a:t>,</a:t>
            </a:r>
          </a:p>
          <a:p>
            <a:r>
              <a:rPr lang="en-US" altLang="ko-KR" sz="1200" dirty="0">
                <a:effectLst/>
              </a:rPr>
              <a:t>1983</a:t>
            </a:r>
            <a:r>
              <a:rPr lang="ko-KR" altLang="en-US" sz="1200" dirty="0">
                <a:effectLst/>
              </a:rPr>
              <a:t>년 ‘</a:t>
            </a:r>
            <a:r>
              <a:rPr lang="en-US" altLang="ko-KR" sz="1200" dirty="0">
                <a:effectLst/>
              </a:rPr>
              <a:t>To ride and have fun’</a:t>
            </a:r>
            <a:r>
              <a:rPr lang="ko-KR" altLang="en-US" sz="1200" dirty="0">
                <a:effectLst/>
              </a:rPr>
              <a:t>이란 모토 아래 할리를 타는 사람들을 모아 결속을 강화하는 ‘할리 오너스 그룹</a:t>
            </a:r>
            <a:r>
              <a:rPr lang="en-US" altLang="ko-KR" sz="1200" dirty="0">
                <a:effectLst/>
              </a:rPr>
              <a:t>(Harley Owners Group)’</a:t>
            </a:r>
            <a:r>
              <a:rPr lang="ko-KR" altLang="en-US" sz="1200" dirty="0">
                <a:effectLst/>
              </a:rPr>
              <a:t>을 만들게 됩니다</a:t>
            </a:r>
            <a:r>
              <a:rPr lang="en-US" altLang="ko-KR" sz="1200" dirty="0">
                <a:effectLst/>
              </a:rPr>
              <a:t>.</a:t>
            </a:r>
          </a:p>
          <a:p>
            <a:r>
              <a:rPr lang="ko-KR" altLang="en-US" sz="1200" dirty="0">
                <a:effectLst/>
              </a:rPr>
              <a:t>소비자들이 브랜드가 주는 이미지를 스스로 가져가고 키울 수 있도록 문화공간을 만들어주는 것이 더 효과적 일 수 있다는 생각을 하게 됩니다</a:t>
            </a:r>
            <a:r>
              <a:rPr lang="en-US" altLang="ko-KR" sz="1200" dirty="0">
                <a:effectLst/>
              </a:rPr>
              <a:t>.</a:t>
            </a:r>
          </a:p>
          <a:p>
            <a:r>
              <a:rPr lang="ko-KR" altLang="en-US" sz="1200" dirty="0">
                <a:effectLst/>
              </a:rPr>
              <a:t>나만의 모터사이클을 디자인 할 수 있다는 것입니다</a:t>
            </a:r>
            <a:r>
              <a:rPr lang="en-US" altLang="ko-KR" sz="1200" dirty="0">
                <a:effectLst/>
              </a:rPr>
              <a:t>. </a:t>
            </a:r>
            <a:r>
              <a:rPr lang="ko-KR" altLang="en-US" sz="1200" dirty="0">
                <a:effectLst/>
              </a:rPr>
              <a:t>이른바 ‘옵션</a:t>
            </a:r>
            <a:r>
              <a:rPr lang="en-US" altLang="ko-KR" sz="1200" dirty="0">
                <a:effectLst/>
              </a:rPr>
              <a:t>-</a:t>
            </a:r>
            <a:r>
              <a:rPr lang="ko-KR" altLang="en-US" sz="1200" dirty="0">
                <a:effectLst/>
              </a:rPr>
              <a:t>주문 제작 시스템’은 컬러에서부터 옆 날개는 어떤 형태로 달지</a:t>
            </a:r>
            <a:r>
              <a:rPr lang="en-US" altLang="ko-KR" sz="1200" dirty="0">
                <a:effectLst/>
              </a:rPr>
              <a:t>, </a:t>
            </a:r>
            <a:r>
              <a:rPr lang="ko-KR" altLang="en-US" sz="1200" dirty="0">
                <a:effectLst/>
              </a:rPr>
              <a:t>날개 옆에는 어떤 무늬가 들어가고 어떤 글을 새길지 모두 고객이 직접 결정할 수 있습니다</a:t>
            </a:r>
            <a:r>
              <a:rPr lang="en-US" altLang="ko-KR" sz="1200" dirty="0">
                <a:effectLst/>
              </a:rPr>
              <a:t>. (</a:t>
            </a:r>
            <a:r>
              <a:rPr lang="ko-KR" altLang="en-US" sz="1200" dirty="0">
                <a:effectLst/>
              </a:rPr>
              <a:t>참여할 공간과 신뢰</a:t>
            </a:r>
            <a:r>
              <a:rPr lang="en-US" altLang="ko-KR" sz="1200" dirty="0">
                <a:effectLst/>
              </a:rPr>
              <a:t>)</a:t>
            </a:r>
          </a:p>
          <a:p>
            <a:r>
              <a:rPr lang="en-US" altLang="ko-KR" sz="1200" dirty="0">
                <a:effectLst/>
              </a:rPr>
              <a:t>Harley Owners</a:t>
            </a:r>
            <a:r>
              <a:rPr lang="en-US" altLang="ko-KR" sz="1200" baseline="0" dirty="0">
                <a:effectLst/>
              </a:rPr>
              <a:t> Group : </a:t>
            </a:r>
            <a:r>
              <a:rPr lang="ko-KR" altLang="en-US" sz="1200" dirty="0">
                <a:effectLst/>
              </a:rPr>
              <a:t>전 세계 </a:t>
            </a:r>
            <a:r>
              <a:rPr lang="en-US" altLang="ko-KR" sz="1200" dirty="0">
                <a:effectLst/>
              </a:rPr>
              <a:t>128</a:t>
            </a:r>
            <a:r>
              <a:rPr lang="ko-KR" altLang="en-US" sz="1200" dirty="0">
                <a:effectLst/>
              </a:rPr>
              <a:t>개국에서 </a:t>
            </a:r>
            <a:r>
              <a:rPr lang="en-US" altLang="ko-KR" sz="1200" dirty="0">
                <a:effectLst/>
              </a:rPr>
              <a:t>130</a:t>
            </a:r>
            <a:r>
              <a:rPr lang="ko-KR" altLang="en-US" sz="1200" dirty="0">
                <a:effectLst/>
              </a:rPr>
              <a:t>만 명 회원</a:t>
            </a:r>
            <a:r>
              <a:rPr lang="en-US" altLang="ko-KR" sz="1200" dirty="0">
                <a:effectLst/>
              </a:rPr>
              <a:t>(</a:t>
            </a:r>
            <a:r>
              <a:rPr lang="ko-KR" altLang="en-US" sz="1200" dirty="0">
                <a:effectLst/>
              </a:rPr>
              <a:t>한국 약 </a:t>
            </a:r>
            <a:r>
              <a:rPr lang="en-US" altLang="ko-KR" sz="1200" dirty="0">
                <a:effectLst/>
              </a:rPr>
              <a:t>1200</a:t>
            </a:r>
            <a:r>
              <a:rPr lang="ko-KR" altLang="en-US" sz="1200" dirty="0">
                <a:effectLst/>
              </a:rPr>
              <a:t>명</a:t>
            </a:r>
            <a:r>
              <a:rPr lang="en-US" altLang="ko-KR" sz="1200" dirty="0">
                <a:effectLst/>
              </a:rPr>
              <a:t>)</a:t>
            </a:r>
            <a:r>
              <a:rPr lang="ko-KR" altLang="en-US" sz="1200" dirty="0">
                <a:effectLst/>
              </a:rPr>
              <a:t>이 가입한 모임이 되었습니다</a:t>
            </a:r>
            <a:r>
              <a:rPr lang="en-US" altLang="ko-KR" sz="1200" dirty="0">
                <a:effectLst/>
              </a:rPr>
              <a:t>. </a:t>
            </a:r>
            <a:r>
              <a:rPr lang="ko-KR" altLang="en-US" sz="1200" dirty="0">
                <a:effectLst/>
              </a:rPr>
              <a:t>주목할 점은 호그가 할리데이비슨의 통제를 받지 않고 순수하게 회원들 스스로 운영하는 모임이라는 점입니다</a:t>
            </a:r>
            <a:r>
              <a:rPr lang="en-US" altLang="ko-KR" sz="1200" dirty="0">
                <a:effectLst/>
              </a:rPr>
              <a:t>. </a:t>
            </a:r>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5</a:t>
            </a:fld>
            <a:endParaRPr lang="ko-KR" altLang="en-US" dirty="0"/>
          </a:p>
        </p:txBody>
      </p:sp>
    </p:spTree>
    <p:extLst>
      <p:ext uri="{BB962C8B-B14F-4D97-AF65-F5344CB8AC3E}">
        <p14:creationId xmlns:p14="http://schemas.microsoft.com/office/powerpoint/2010/main" val="201982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en-US" altLang="ko-KR" dirty="0"/>
              <a:t>BEST PRACTICE – writer practice</a:t>
            </a:r>
          </a:p>
          <a:p>
            <a:endParaRPr lang="en-US" altLang="ko-KR" dirty="0"/>
          </a:p>
          <a:p>
            <a:r>
              <a:rPr lang="ko-KR" altLang="en-US" dirty="0"/>
              <a:t>전문가</a:t>
            </a:r>
            <a:r>
              <a:rPr lang="en-US" altLang="ko-KR" dirty="0"/>
              <a:t> </a:t>
            </a:r>
            <a:r>
              <a:rPr lang="ko-KR" altLang="en-US" dirty="0"/>
              <a:t>그룹으로는 비용을 감당할 수 없다</a:t>
            </a:r>
            <a:r>
              <a:rPr lang="en-US" altLang="ko-KR" dirty="0"/>
              <a:t>.</a:t>
            </a:r>
          </a:p>
          <a:p>
            <a:r>
              <a:rPr lang="ko-KR" altLang="en-US" dirty="0"/>
              <a:t>커뮤니티의 지식을 수용하고 커뮤니티의 참여로 자정 되는 플랫폼 </a:t>
            </a:r>
            <a:r>
              <a:rPr lang="en-US" altLang="ko-KR" dirty="0"/>
              <a:t>!!!</a:t>
            </a:r>
          </a:p>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6</a:t>
            </a:fld>
            <a:endParaRPr lang="ko-KR" altLang="en-US" dirty="0"/>
          </a:p>
        </p:txBody>
      </p:sp>
    </p:spTree>
    <p:extLst>
      <p:ext uri="{BB962C8B-B14F-4D97-AF65-F5344CB8AC3E}">
        <p14:creationId xmlns:p14="http://schemas.microsoft.com/office/powerpoint/2010/main" val="117285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Published on Apr 15, 2015 </a:t>
            </a:r>
          </a:p>
          <a:p>
            <a:r>
              <a:rPr lang="en-US" altLang="ko-KR" dirty="0">
                <a:effectLst/>
              </a:rPr>
              <a:t>With a record-breaking 1,300 respondents, the 2015 Future of Open Source Survey results highlight record levels of corporate participation in open source, as well as the greater impact OSS is having on technology and security. Yet, this year's results also reveal a reported lack of formal company policies and processes for consuming and managing open source and its associated legal, operational, and security risks. </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8</a:t>
            </a:fld>
            <a:endParaRPr lang="ko-KR" altLang="en-US" dirty="0"/>
          </a:p>
        </p:txBody>
      </p:sp>
    </p:spTree>
    <p:extLst>
      <p:ext uri="{BB962C8B-B14F-4D97-AF65-F5344CB8AC3E}">
        <p14:creationId xmlns:p14="http://schemas.microsoft.com/office/powerpoint/2010/main" val="167341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ko-KR" altLang="en-US" dirty="0"/>
              <a:t>학교는 심각한 문제다</a:t>
            </a:r>
            <a:r>
              <a:rPr lang="en-US" altLang="ko-KR" dirty="0"/>
              <a:t>.</a:t>
            </a:r>
          </a:p>
          <a:p>
            <a:r>
              <a:rPr lang="ko-KR" altLang="en-US" dirty="0"/>
              <a:t>오픈 소스 플랫폼</a:t>
            </a:r>
            <a:r>
              <a:rPr lang="en-US" altLang="ko-KR" dirty="0"/>
              <a:t>, </a:t>
            </a:r>
            <a:r>
              <a:rPr lang="ko-KR" altLang="en-US" dirty="0"/>
              <a:t>오픈 소스 개발 툴</a:t>
            </a:r>
            <a:r>
              <a:rPr lang="en-US" altLang="ko-KR" dirty="0"/>
              <a:t>, </a:t>
            </a:r>
            <a:r>
              <a:rPr lang="ko-KR" altLang="en-US" dirty="0"/>
              <a:t>오픈 소스 오피스 </a:t>
            </a:r>
            <a:r>
              <a:rPr lang="ko-KR" altLang="en-US" baseline="0" dirty="0"/>
              <a:t> 다 문제 없다</a:t>
            </a:r>
            <a:r>
              <a:rPr lang="en-US" altLang="ko-KR" baseline="0" dirty="0"/>
              <a:t>.</a:t>
            </a:r>
          </a:p>
          <a:p>
            <a:r>
              <a:rPr lang="ko-KR" altLang="en-US" baseline="0" dirty="0"/>
              <a:t>그냥 하면 된다</a:t>
            </a:r>
            <a:r>
              <a:rPr lang="en-US" altLang="ko-KR" baseline="0" dirty="0"/>
              <a:t>.</a:t>
            </a:r>
          </a:p>
          <a:p>
            <a:r>
              <a:rPr lang="ko-KR" altLang="en-US" baseline="0" dirty="0"/>
              <a:t>지금 학생들이 졸업하면 오픈 소스 말고 거의 답이 없다</a:t>
            </a:r>
            <a:r>
              <a:rPr lang="en-US" altLang="ko-KR" baseline="0" dirty="0"/>
              <a:t>. </a:t>
            </a:r>
          </a:p>
          <a:p>
            <a:r>
              <a:rPr lang="en-US" altLang="ko-KR" baseline="0" dirty="0"/>
              <a:t>Do the right things…</a:t>
            </a:r>
          </a:p>
          <a:p>
            <a:endParaRPr lang="en-US" altLang="ko-KR"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9</a:t>
            </a:fld>
            <a:endParaRPr lang="ko-KR" altLang="en-US" dirty="0"/>
          </a:p>
        </p:txBody>
      </p:sp>
    </p:spTree>
    <p:extLst>
      <p:ext uri="{BB962C8B-B14F-4D97-AF65-F5344CB8AC3E}">
        <p14:creationId xmlns:p14="http://schemas.microsoft.com/office/powerpoint/2010/main" val="337280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다이빙 경기를 보신적 있나요 </a:t>
            </a:r>
            <a:r>
              <a:rPr lang="en-US" altLang="ko-KR" dirty="0"/>
              <a:t>?</a:t>
            </a:r>
          </a:p>
          <a:p>
            <a:r>
              <a:rPr lang="ko-KR" altLang="en-US" dirty="0"/>
              <a:t>다이빙 선수들은 높은 다이빙 보드에 올라가서 멋지게 뛰어내립니다</a:t>
            </a:r>
            <a:r>
              <a:rPr lang="en-US" altLang="ko-KR" dirty="0"/>
              <a:t>.</a:t>
            </a:r>
          </a:p>
          <a:p>
            <a:r>
              <a:rPr lang="ko-KR" altLang="en-US" dirty="0"/>
              <a:t>하지만 다이빙 보드까지 올라가는 길과 시설은 선수가 만들지 않습니다</a:t>
            </a:r>
            <a:r>
              <a:rPr lang="en-US" altLang="ko-KR" dirty="0"/>
              <a:t>.</a:t>
            </a:r>
          </a:p>
          <a:p>
            <a:r>
              <a:rPr lang="ko-KR" altLang="en-US" dirty="0"/>
              <a:t>선수는 멋진 다이빙을 보여주고</a:t>
            </a:r>
            <a:r>
              <a:rPr lang="en-US" altLang="ko-KR" dirty="0"/>
              <a:t>, </a:t>
            </a:r>
            <a:r>
              <a:rPr lang="ko-KR" altLang="en-US" dirty="0"/>
              <a:t>다른 시설은 그 전문가들이 만듭니다</a:t>
            </a:r>
            <a:r>
              <a:rPr lang="en-US" altLang="ko-KR" dirty="0"/>
              <a:t>.</a:t>
            </a:r>
          </a:p>
          <a:p>
            <a:r>
              <a:rPr lang="ko-KR" altLang="en-US" dirty="0"/>
              <a:t>협업이 필요합니다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1FBE27AE-D77A-404F-BB18-14A4E87E6CDC}" type="slidenum">
              <a:rPr lang="ko-KR" altLang="en-US" smtClean="0"/>
              <a:t>10</a:t>
            </a:fld>
            <a:endParaRPr lang="ko-KR" altLang="en-US"/>
          </a:p>
        </p:txBody>
      </p:sp>
    </p:spTree>
    <p:extLst>
      <p:ext uri="{BB962C8B-B14F-4D97-AF65-F5344CB8AC3E}">
        <p14:creationId xmlns:p14="http://schemas.microsoft.com/office/powerpoint/2010/main" val="52741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Software company</a:t>
            </a:r>
          </a:p>
          <a:p>
            <a:endParaRPr lang="en-US" sz="1600" dirty="0"/>
          </a:p>
          <a:p>
            <a:pPr marL="285750" indent="-285750">
              <a:buFontTx/>
              <a:buChar char="-"/>
            </a:pPr>
            <a:r>
              <a:rPr lang="ko-KR" altLang="en-US" sz="1200" dirty="0"/>
              <a:t>우리는 공부하는 법을 배웠지만</a:t>
            </a:r>
            <a:r>
              <a:rPr lang="en-US" altLang="ko-KR" sz="1200" dirty="0"/>
              <a:t>,</a:t>
            </a:r>
            <a:r>
              <a:rPr lang="ko-KR" altLang="en-US" sz="1200" dirty="0"/>
              <a:t> 일요일 영화보는 법</a:t>
            </a:r>
            <a:r>
              <a:rPr lang="en-US" altLang="ko-KR" sz="1200" dirty="0"/>
              <a:t>,</a:t>
            </a:r>
            <a:r>
              <a:rPr lang="ko-KR" altLang="en-US" sz="1200" dirty="0"/>
              <a:t> 인간답게 사는법</a:t>
            </a:r>
            <a:r>
              <a:rPr lang="en-US" altLang="ko-KR" sz="1200" dirty="0"/>
              <a:t>,</a:t>
            </a:r>
            <a:r>
              <a:rPr lang="ko-KR" altLang="en-US" sz="1200" dirty="0"/>
              <a:t> 갑질에 대응하는 법을 배우지 못핬다</a:t>
            </a:r>
            <a:r>
              <a:rPr lang="en-US" altLang="ko-KR" sz="1200" dirty="0"/>
              <a:t>.</a:t>
            </a:r>
          </a:p>
          <a:p>
            <a:pPr marL="285750" indent="-285750">
              <a:buFontTx/>
              <a:buChar char="-"/>
            </a:pPr>
            <a:r>
              <a:rPr lang="ko-KR" altLang="en-US" sz="1200" dirty="0"/>
              <a:t>과정을 더 평가하자 과정은 </a:t>
            </a:r>
            <a:r>
              <a:rPr lang="en-US" altLang="ko-KR" sz="1200" dirty="0"/>
              <a:t>peer review</a:t>
            </a:r>
            <a:r>
              <a:rPr lang="ko-KR" altLang="en-US" sz="1200" dirty="0"/>
              <a:t>로만 가능</a:t>
            </a:r>
            <a:r>
              <a:rPr lang="en-US" altLang="ko-KR" sz="1200" dirty="0"/>
              <a:t>.</a:t>
            </a:r>
            <a:r>
              <a:rPr lang="ko-KR" altLang="en-US" sz="1200" dirty="0"/>
              <a:t> 결과로 평가하면</a:t>
            </a:r>
            <a:r>
              <a:rPr lang="en-US" altLang="ko-KR" sz="1200" dirty="0"/>
              <a:t>? </a:t>
            </a:r>
            <a:r>
              <a:rPr lang="ko-KR" altLang="en-US" sz="1200" dirty="0"/>
              <a:t>다 알지 않나 성공한 게임</a:t>
            </a:r>
            <a:r>
              <a:rPr lang="en-US" altLang="ko-KR" sz="1200" dirty="0"/>
              <a:t>, </a:t>
            </a:r>
            <a:r>
              <a:rPr lang="ko-KR" altLang="en-US" sz="1200" dirty="0"/>
              <a:t>버그없는 </a:t>
            </a:r>
            <a:r>
              <a:rPr lang="en-US" altLang="ko-KR" sz="1200" dirty="0" err="1"/>
              <a:t>sw</a:t>
            </a:r>
            <a:r>
              <a:rPr lang="en-US" altLang="ko-KR" sz="1200" dirty="0"/>
              <a:t> </a:t>
            </a:r>
            <a:r>
              <a:rPr lang="ko-KR" altLang="en-US" sz="1200" dirty="0"/>
              <a:t>없다는 걸</a:t>
            </a:r>
            <a:endParaRPr lang="en-US" altLang="ko-KR" sz="1200" dirty="0"/>
          </a:p>
          <a:p>
            <a:pPr marL="742950" lvl="1" indent="-285750">
              <a:buFontTx/>
              <a:buChar char="-"/>
            </a:pPr>
            <a:r>
              <a:rPr lang="ko-KR" altLang="en-US" sz="1200" dirty="0"/>
              <a:t>경쟁은 고래도 익사하게 만든다</a:t>
            </a:r>
            <a:endParaRPr lang="en-US" altLang="ko-KR" sz="1200" dirty="0"/>
          </a:p>
          <a:p>
            <a:pPr marL="285750" indent="-285750">
              <a:buFontTx/>
              <a:buChar char="-"/>
            </a:pPr>
            <a:endParaRPr lang="en-US" altLang="ko-KR" sz="1200" dirty="0"/>
          </a:p>
          <a:p>
            <a:pPr marL="285750" indent="-285750">
              <a:buFontTx/>
              <a:buChar char="-"/>
            </a:pPr>
            <a:r>
              <a:rPr lang="ko-KR" altLang="en-US" sz="1200" dirty="0"/>
              <a:t>회사를 위한 변명 </a:t>
            </a:r>
            <a:r>
              <a:rPr lang="en-US" altLang="ko-KR" sz="1200" dirty="0"/>
              <a:t>:</a:t>
            </a:r>
            <a:r>
              <a:rPr lang="ko-KR" altLang="en-US" sz="1200" dirty="0"/>
              <a:t> </a:t>
            </a:r>
            <a:r>
              <a:rPr lang="ko-KR" altLang="en-US" sz="1200" b="1" dirty="0"/>
              <a:t>회사가</a:t>
            </a:r>
            <a:r>
              <a:rPr lang="ko-KR" altLang="en-US" sz="1200" dirty="0"/>
              <a:t> </a:t>
            </a:r>
            <a:r>
              <a:rPr lang="ko-KR" altLang="en-US" sz="1200" b="1" dirty="0"/>
              <a:t>작을때는</a:t>
            </a:r>
            <a:r>
              <a:rPr lang="ko-KR" altLang="en-US" sz="1200" dirty="0"/>
              <a:t> </a:t>
            </a:r>
            <a:r>
              <a:rPr lang="ko-KR" altLang="en-US" sz="1200" b="1" dirty="0"/>
              <a:t>레고</a:t>
            </a:r>
            <a:r>
              <a:rPr lang="ko-KR" altLang="en-US" sz="1200" dirty="0"/>
              <a:t> </a:t>
            </a:r>
            <a:r>
              <a:rPr lang="ko-KR" altLang="en-US" sz="1200" b="1" dirty="0"/>
              <a:t>처럼</a:t>
            </a:r>
            <a:r>
              <a:rPr lang="ko-KR" altLang="en-US" sz="1200" dirty="0"/>
              <a:t> </a:t>
            </a:r>
            <a:r>
              <a:rPr lang="en-US" altLang="ko-KR" sz="1200" dirty="0"/>
              <a:t>scale</a:t>
            </a:r>
            <a:r>
              <a:rPr lang="ko-KR" altLang="en-US" sz="1200" b="1" dirty="0"/>
              <a:t>이</a:t>
            </a:r>
            <a:r>
              <a:rPr lang="ko-KR" altLang="en-US" sz="1200" dirty="0"/>
              <a:t> </a:t>
            </a:r>
            <a:r>
              <a:rPr lang="ko-KR" altLang="en-US" sz="1200" b="1" dirty="0"/>
              <a:t>되지만</a:t>
            </a:r>
            <a:r>
              <a:rPr lang="ko-KR" altLang="en-US" sz="1200" dirty="0"/>
              <a:t> </a:t>
            </a:r>
            <a:r>
              <a:rPr lang="ko-KR" altLang="en-US" sz="1200" b="1" dirty="0"/>
              <a:t>크면</a:t>
            </a:r>
            <a:r>
              <a:rPr lang="ko-KR" altLang="en-US" sz="1200" dirty="0"/>
              <a:t> </a:t>
            </a:r>
            <a:r>
              <a:rPr lang="ko-KR" altLang="en-US" sz="1200" b="1" dirty="0"/>
              <a:t>안된다</a:t>
            </a:r>
            <a:endParaRPr lang="ko-KR" altLang="en-US" sz="1200" dirty="0"/>
          </a:p>
          <a:p>
            <a:pPr marL="742950" lvl="1" indent="-285750">
              <a:buFontTx/>
              <a:buChar char="-"/>
            </a:pPr>
            <a:r>
              <a:rPr lang="ko-KR" altLang="en-US" sz="1200" dirty="0"/>
              <a:t>그건 개발자</a:t>
            </a:r>
            <a:r>
              <a:rPr lang="en-US" altLang="ko-KR" sz="1200" dirty="0"/>
              <a:t>/</a:t>
            </a:r>
            <a:r>
              <a:rPr lang="ko-KR" altLang="en-US" sz="1200" dirty="0"/>
              <a:t>엔지니어가 해결할 문제가 아니다</a:t>
            </a:r>
            <a:r>
              <a:rPr lang="en-US" altLang="ko-KR" sz="1200" dirty="0"/>
              <a:t>.</a:t>
            </a:r>
          </a:p>
          <a:p>
            <a:pPr marL="742950" lvl="1" indent="-285750">
              <a:buFontTx/>
              <a:buChar char="-"/>
            </a:pPr>
            <a:r>
              <a:rPr lang="ko-KR" altLang="en-US" sz="1200" dirty="0"/>
              <a:t>그에 맞는 방법을 개발해야 한다</a:t>
            </a:r>
            <a:r>
              <a:rPr lang="en-US" altLang="ko-KR" sz="1200" dirty="0"/>
              <a:t>.</a:t>
            </a:r>
            <a:endParaRPr lang="ko-KR" altLang="en-US" sz="1200" dirty="0"/>
          </a:p>
          <a:p>
            <a:endParaRPr lang="en-US" dirty="0"/>
          </a:p>
          <a:p>
            <a:endParaRPr lang="en-US" dirty="0"/>
          </a:p>
          <a:p>
            <a:r>
              <a:rPr lang="en-US" dirty="0"/>
              <a:t>---</a:t>
            </a:r>
          </a:p>
          <a:p>
            <a:r>
              <a:rPr lang="en-US" dirty="0">
                <a:hlinkClick r:id="rId3"/>
              </a:rPr>
              <a:t>http://www.slideshare.net/watchncompass/freedom-responsibility-culture</a:t>
            </a:r>
            <a:r>
              <a:rPr lang="en-US" dirty="0"/>
              <a:t> </a:t>
            </a:r>
          </a:p>
          <a:p>
            <a:r>
              <a:rPr lang="en-US" dirty="0">
                <a:hlinkClick r:id="rId4"/>
              </a:rPr>
              <a:t>http://www.slideshare.net/evoka/freedom-responsibility-culture-49207219</a:t>
            </a:r>
            <a:r>
              <a:rPr lang="en-US" dirty="0"/>
              <a:t> - </a:t>
            </a:r>
            <a:r>
              <a:rPr lang="ko-KR" altLang="en-US" dirty="0"/>
              <a:t>비속어 버전</a:t>
            </a:r>
            <a:endParaRPr lang="en-US" altLang="ko-KR" dirty="0"/>
          </a:p>
          <a:p>
            <a:endParaRPr lang="en-US" dirty="0"/>
          </a:p>
          <a:p>
            <a:r>
              <a:rPr lang="ko-KR" altLang="en-US" dirty="0"/>
              <a:t>매출</a:t>
            </a:r>
            <a:r>
              <a:rPr lang="en-US" altLang="ko-KR" dirty="0"/>
              <a:t>(</a:t>
            </a:r>
            <a:r>
              <a:rPr lang="ko-KR" altLang="en-US" dirty="0"/>
              <a:t>성과</a:t>
            </a:r>
            <a:r>
              <a:rPr lang="en-US" altLang="ko-KR" dirty="0"/>
              <a:t>)</a:t>
            </a:r>
            <a:r>
              <a:rPr lang="ko-KR" altLang="en-US" dirty="0"/>
              <a:t>로 개발자 보상을 하는 회사</a:t>
            </a:r>
            <a:endParaRPr lang="en-US" altLang="ko-KR" dirty="0"/>
          </a:p>
          <a:p>
            <a:endParaRPr lang="en-US" dirty="0"/>
          </a:p>
          <a:p>
            <a:r>
              <a:rPr lang="ko-KR" altLang="en-US" dirty="0"/>
              <a:t>사업은 운</a:t>
            </a:r>
            <a:r>
              <a:rPr lang="en-US" altLang="ko-KR" dirty="0"/>
              <a:t>7</a:t>
            </a:r>
            <a:r>
              <a:rPr lang="ko-KR" altLang="en-US" dirty="0"/>
              <a:t>기</a:t>
            </a:r>
            <a:r>
              <a:rPr lang="en-US" altLang="ko-KR" dirty="0"/>
              <a:t>3</a:t>
            </a:r>
            <a:r>
              <a:rPr lang="ko-KR" altLang="en-US" dirty="0"/>
              <a:t> 이라고 했다</a:t>
            </a:r>
            <a:r>
              <a:rPr lang="en-US" altLang="ko-KR" dirty="0"/>
              <a:t>.</a:t>
            </a:r>
          </a:p>
          <a:p>
            <a:r>
              <a:rPr lang="ko-KR" altLang="en-US" dirty="0"/>
              <a:t>   대부분 성공한 경영자는 </a:t>
            </a:r>
            <a:r>
              <a:rPr lang="en-US" altLang="ko-KR" dirty="0"/>
              <a:t>9:1</a:t>
            </a:r>
            <a:r>
              <a:rPr lang="ko-KR" altLang="en-US" dirty="0"/>
              <a:t> 이라고 했다</a:t>
            </a:r>
            <a:r>
              <a:rPr lang="en-US" altLang="ko-KR" dirty="0"/>
              <a:t>.</a:t>
            </a:r>
          </a:p>
          <a:p>
            <a:endParaRPr lang="en-US" dirty="0"/>
          </a:p>
          <a:p>
            <a:r>
              <a:rPr lang="ko-KR" altLang="en-US" dirty="0"/>
              <a:t>매출로 평가를 하면 개발자의 기술은 </a:t>
            </a:r>
            <a:r>
              <a:rPr lang="en-US" altLang="ko-KR" dirty="0"/>
              <a:t>10%</a:t>
            </a:r>
            <a:r>
              <a:rPr lang="ko-KR" altLang="en-US" dirty="0"/>
              <a:t>만 반영되는 것이다</a:t>
            </a:r>
            <a:r>
              <a:rPr lang="en-US" altLang="ko-KR" dirty="0"/>
              <a:t>.</a:t>
            </a:r>
          </a:p>
          <a:p>
            <a:r>
              <a:rPr lang="ko-KR" altLang="en-US" dirty="0"/>
              <a:t>매출은 내재적 가치가 시장을 잘 만나 만들어진 것</a:t>
            </a:r>
            <a:r>
              <a:rPr lang="en-US" altLang="ko-KR" dirty="0"/>
              <a:t>.</a:t>
            </a:r>
          </a:p>
          <a:p>
            <a:r>
              <a:rPr lang="en-US" altLang="ko-KR" dirty="0"/>
              <a:t>--</a:t>
            </a:r>
            <a:r>
              <a:rPr lang="ko-KR" altLang="en-US" dirty="0"/>
              <a:t> </a:t>
            </a:r>
            <a:endParaRPr lang="en-US" altLang="ko-KR" dirty="0"/>
          </a:p>
          <a:p>
            <a:endParaRPr lang="en-US" altLang="ko-KR" dirty="0"/>
          </a:p>
          <a:p>
            <a:r>
              <a:rPr lang="ko-KR" altLang="en-US" dirty="0"/>
              <a:t>노력을 평가하는 회사</a:t>
            </a:r>
            <a:endParaRPr lang="en-US" altLang="ko-KR" dirty="0"/>
          </a:p>
          <a:p>
            <a:r>
              <a:rPr lang="ko-KR" altLang="en-US" dirty="0"/>
              <a:t>가방끈이 아니라</a:t>
            </a:r>
            <a:r>
              <a:rPr lang="en-US" altLang="ko-KR" dirty="0"/>
              <a:t>,</a:t>
            </a:r>
            <a:r>
              <a:rPr lang="ko-KR" altLang="en-US" dirty="0"/>
              <a:t> 노력이 아니라</a:t>
            </a:r>
            <a:r>
              <a:rPr lang="en-US" altLang="ko-KR" dirty="0"/>
              <a:t>,</a:t>
            </a:r>
            <a:r>
              <a:rPr lang="ko-KR" altLang="en-US" dirty="0"/>
              <a:t> 노동 시간이 아니라</a:t>
            </a:r>
            <a:r>
              <a:rPr lang="en-US" altLang="ko-KR" dirty="0"/>
              <a:t>,</a:t>
            </a:r>
          </a:p>
          <a:p>
            <a:r>
              <a:rPr lang="ko-KR" altLang="en-US" dirty="0"/>
              <a:t>내재적 가치를 높이기 위해 보여준 실력으로</a:t>
            </a:r>
            <a:r>
              <a:rPr lang="en-US" altLang="ko-KR" dirty="0"/>
              <a:t>,</a:t>
            </a:r>
          </a:p>
          <a:p>
            <a:endParaRPr lang="en-US" altLang="ko-KR" dirty="0"/>
          </a:p>
          <a:p>
            <a:r>
              <a:rPr lang="ko-KR" altLang="en-US" dirty="0"/>
              <a:t>내재적 가치가 매출로 안 연결되었다면</a:t>
            </a:r>
            <a:endParaRPr lang="en-US" altLang="ko-KR" dirty="0"/>
          </a:p>
          <a:p>
            <a:r>
              <a:rPr lang="ko-KR" altLang="en-US" dirty="0"/>
              <a:t>그것은 시장</a:t>
            </a:r>
            <a:r>
              <a:rPr lang="en-US" altLang="ko-KR" dirty="0"/>
              <a:t>(</a:t>
            </a:r>
            <a:r>
              <a:rPr lang="ko-KR" altLang="en-US" dirty="0"/>
              <a:t>운</a:t>
            </a:r>
            <a:r>
              <a:rPr lang="en-US" altLang="ko-KR" dirty="0"/>
              <a:t>)</a:t>
            </a:r>
            <a:r>
              <a:rPr lang="ko-KR" altLang="en-US" dirty="0"/>
              <a:t>이 나빴거나</a:t>
            </a:r>
            <a:r>
              <a:rPr lang="en-US" altLang="ko-KR" dirty="0"/>
              <a:t>,</a:t>
            </a:r>
            <a:r>
              <a:rPr lang="ko-KR" altLang="en-US" dirty="0"/>
              <a:t> 사장이 잘 못한 것이다</a:t>
            </a:r>
            <a:r>
              <a:rPr lang="en-US" altLang="ko-KR"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11</a:t>
            </a:fld>
            <a:endParaRPr lang="ko-KR" altLang="en-US" dirty="0"/>
          </a:p>
        </p:txBody>
      </p:sp>
    </p:spTree>
    <p:extLst>
      <p:ext uri="{BB962C8B-B14F-4D97-AF65-F5344CB8AC3E}">
        <p14:creationId xmlns:p14="http://schemas.microsoft.com/office/powerpoint/2010/main" val="336214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2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857250" y="841772"/>
            <a:ext cx="5143500" cy="1790700"/>
          </a:xfrm>
        </p:spPr>
        <p:txBody>
          <a:bodyPr anchor="b"/>
          <a:lstStyle>
            <a:lvl1pPr algn="ctr">
              <a:defRPr sz="3375"/>
            </a:lvl1pPr>
          </a:lstStyle>
          <a:p>
            <a:r>
              <a:rPr lang="ko-KR" altLang="en-US"/>
              <a:t>마스터 제목 스타일 편집</a:t>
            </a:r>
          </a:p>
        </p:txBody>
      </p:sp>
      <p:sp>
        <p:nvSpPr>
          <p:cNvPr id="3" name="부제목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426D5EB4-3448-47A4-8030-2EA3DF43FD8F}" type="datetimeFigureOut">
              <a:rPr lang="ko-KR" altLang="en-US" smtClean="0"/>
              <a:t>2019-09-05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D30A56-F050-4DAC-9A55-D176FBA63285}" type="slidenum">
              <a:rPr lang="ko-KR" altLang="en-US" smtClean="0"/>
              <a:t>‹#›</a:t>
            </a:fld>
            <a:endParaRPr lang="ko-KR" altLang="en-US"/>
          </a:p>
        </p:txBody>
      </p:sp>
    </p:spTree>
    <p:extLst>
      <p:ext uri="{BB962C8B-B14F-4D97-AF65-F5344CB8AC3E}">
        <p14:creationId xmlns:p14="http://schemas.microsoft.com/office/powerpoint/2010/main" val="307077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330030" y="210408"/>
            <a:ext cx="6527970" cy="345119"/>
          </a:xfrm>
          <a:prstGeom prst="rect">
            <a:avLst/>
          </a:prstGeom>
        </p:spPr>
        <p:txBody>
          <a:bodyPr lIns="0" tIns="0" rIns="0" bIns="0"/>
          <a:lstStyle>
            <a:lvl1pPr algn="l">
              <a:defRPr sz="2400" b="1" i="0">
                <a:solidFill>
                  <a:schemeClr val="tx1"/>
                </a:solidFill>
                <a:latin typeface="+mn-lt"/>
                <a:ea typeface="맑은 고딕" pitchFamily="50" charset="-127"/>
                <a:cs typeface="Calibri" pitchFamily="34" charset="0"/>
              </a:defRPr>
            </a:lvl1pPr>
          </a:lstStyle>
          <a:p>
            <a:r>
              <a:rPr lang="en-GB" dirty="0"/>
              <a:t>Click to edit Master title style</a:t>
            </a:r>
            <a:endParaRPr lang="en-US" dirty="0"/>
          </a:p>
        </p:txBody>
      </p:sp>
      <p:sp>
        <p:nvSpPr>
          <p:cNvPr id="7" name="Content Placeholder 2"/>
          <p:cNvSpPr>
            <a:spLocks noGrp="1"/>
          </p:cNvSpPr>
          <p:nvPr>
            <p:ph idx="1" hasCustomPrompt="1"/>
          </p:nvPr>
        </p:nvSpPr>
        <p:spPr>
          <a:xfrm>
            <a:off x="342901" y="757238"/>
            <a:ext cx="6182443" cy="4118768"/>
          </a:xfrm>
          <a:prstGeom prst="rect">
            <a:avLst/>
          </a:prstGeom>
        </p:spPr>
        <p:txBody>
          <a:bodyPr lIns="0" tIns="0" rIns="0" bIns="0" anchor="t"/>
          <a:lstStyle>
            <a:lvl1pPr>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a:defRPr sz="1600" b="0" i="0">
                <a:solidFill>
                  <a:schemeClr val="tx1">
                    <a:lumMod val="50000"/>
                    <a:lumOff val="50000"/>
                  </a:schemeClr>
                </a:solidFill>
                <a:latin typeface="Arial"/>
                <a:cs typeface="Arial"/>
              </a:defRPr>
            </a:lvl2pPr>
            <a:lvl3pPr marL="642938" indent="-128588">
              <a:buFont typeface="맑은 고딕" pitchFamily="50" charset="-127"/>
              <a:buChar char="–"/>
              <a:defRPr sz="2000" b="0" i="0">
                <a:solidFill>
                  <a:schemeClr val="tx1"/>
                </a:solidFill>
                <a:latin typeface="+mn-lt"/>
                <a:ea typeface="맑은 고딕" pitchFamily="50" charset="-127"/>
                <a:cs typeface="Calibri" pitchFamily="34" charset="0"/>
              </a:defRPr>
            </a:lvl3pPr>
            <a:lvl4pPr>
              <a:defRPr sz="1600" b="0" i="0">
                <a:solidFill>
                  <a:schemeClr val="tx1">
                    <a:lumMod val="50000"/>
                    <a:lumOff val="50000"/>
                  </a:schemeClr>
                </a:solidFill>
                <a:latin typeface="Arial"/>
                <a:cs typeface="Arial"/>
              </a:defRPr>
            </a:lvl4pPr>
            <a:lvl5pPr>
              <a:defRPr sz="1600" b="0" i="0">
                <a:solidFill>
                  <a:schemeClr val="tx1">
                    <a:lumMod val="50000"/>
                    <a:lumOff val="50000"/>
                  </a:schemeClr>
                </a:solidFill>
                <a:latin typeface="Arial"/>
                <a:cs typeface="Arial"/>
              </a:defRPr>
            </a:lvl5pPr>
          </a:lstStyle>
          <a:p>
            <a:pPr marL="285750" lvl="0" indent="-285750" algn="l" defTabSz="914400" rtl="0" eaLnBrk="1" latinLnBrk="1" hangingPunct="1">
              <a:spcBef>
                <a:spcPct val="20000"/>
              </a:spcBef>
              <a:buSzPct val="100000"/>
              <a:buFont typeface="Arial"/>
              <a:buChar char="•"/>
            </a:pPr>
            <a:r>
              <a:rPr lang="en-GB" dirty="0"/>
              <a:t>Click to edit Master text styles</a:t>
            </a:r>
          </a:p>
          <a:p>
            <a:pPr lvl="2"/>
            <a:r>
              <a:rPr lang="en-GB" dirty="0"/>
              <a:t> Second level</a:t>
            </a:r>
          </a:p>
          <a:p>
            <a:pPr lvl="3"/>
            <a:r>
              <a:rPr lang="en-GB" dirty="0"/>
              <a:t>Third Level</a:t>
            </a:r>
          </a:p>
        </p:txBody>
      </p:sp>
      <p:cxnSp>
        <p:nvCxnSpPr>
          <p:cNvPr id="8" name="Straight Connector 7"/>
          <p:cNvCxnSpPr/>
          <p:nvPr userDrawn="1"/>
        </p:nvCxnSpPr>
        <p:spPr>
          <a:xfrm>
            <a:off x="350658" y="627534"/>
            <a:ext cx="5778642" cy="0"/>
          </a:xfrm>
          <a:prstGeom prst="line">
            <a:avLst/>
          </a:prstGeom>
          <a:ln>
            <a:solidFill>
              <a:schemeClr val="bg1">
                <a:lumMod val="6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2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330030" y="210408"/>
            <a:ext cx="5799270" cy="345119"/>
          </a:xfrm>
          <a:prstGeom prst="rect">
            <a:avLst/>
          </a:prstGeom>
        </p:spPr>
        <p:txBody>
          <a:bodyPr lIns="0" tIns="0" rIns="0" bIns="0"/>
          <a:lstStyle>
            <a:lvl1pPr algn="l">
              <a:defRPr sz="2400" b="1" i="0">
                <a:solidFill>
                  <a:schemeClr val="tx1"/>
                </a:solidFill>
                <a:latin typeface="+mn-lt"/>
                <a:ea typeface="맑은 고딕" pitchFamily="50" charset="-127"/>
                <a:cs typeface="Calibri" pitchFamily="34" charset="0"/>
              </a:defRPr>
            </a:lvl1pPr>
          </a:lstStyle>
          <a:p>
            <a:r>
              <a:rPr lang="en-GB" dirty="0"/>
              <a:t>Click to edit Master title style</a:t>
            </a:r>
            <a:endParaRPr lang="en-US" dirty="0"/>
          </a:p>
        </p:txBody>
      </p:sp>
      <p:cxnSp>
        <p:nvCxnSpPr>
          <p:cNvPr id="8" name="Straight Connector 7"/>
          <p:cNvCxnSpPr/>
          <p:nvPr userDrawn="1"/>
        </p:nvCxnSpPr>
        <p:spPr>
          <a:xfrm>
            <a:off x="350658" y="627534"/>
            <a:ext cx="5778642" cy="0"/>
          </a:xfrm>
          <a:prstGeom prst="line">
            <a:avLst/>
          </a:prstGeom>
          <a:ln>
            <a:solidFill>
              <a:schemeClr val="bg1">
                <a:lumMod val="6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319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FE4B4-6716-4DE9-A1CA-F09F39E51AF8}" type="datetimeFigureOut">
              <a:rPr lang="ko-KR" altLang="en-US" smtClean="0"/>
              <a:t>2019-09-05</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62F93E0-3323-4F36-B91A-2F942A69E91D}" type="slidenum">
              <a:rPr lang="ko-KR" altLang="en-US" smtClean="0"/>
              <a:t>‹#›</a:t>
            </a:fld>
            <a:endParaRPr lang="ko-KR" altLang="en-US"/>
          </a:p>
        </p:txBody>
      </p:sp>
    </p:spTree>
    <p:extLst>
      <p:ext uri="{BB962C8B-B14F-4D97-AF65-F5344CB8AC3E}">
        <p14:creationId xmlns:p14="http://schemas.microsoft.com/office/powerpoint/2010/main" val="98912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내지">
    <p:spTree>
      <p:nvGrpSpPr>
        <p:cNvPr id="1" name=""/>
        <p:cNvGrpSpPr/>
        <p:nvPr/>
      </p:nvGrpSpPr>
      <p:grpSpPr>
        <a:xfrm>
          <a:off x="0" y="0"/>
          <a:ext cx="0" cy="0"/>
          <a:chOff x="0" y="0"/>
          <a:chExt cx="0" cy="0"/>
        </a:xfrm>
      </p:grpSpPr>
      <p:sp>
        <p:nvSpPr>
          <p:cNvPr id="2" name="제목 1"/>
          <p:cNvSpPr>
            <a:spLocks noGrp="1"/>
          </p:cNvSpPr>
          <p:nvPr>
            <p:ph type="title"/>
          </p:nvPr>
        </p:nvSpPr>
        <p:spPr>
          <a:xfrm>
            <a:off x="296652" y="195487"/>
            <a:ext cx="5915025" cy="353690"/>
          </a:xfrm>
          <a:prstGeom prst="rect">
            <a:avLst/>
          </a:prstGeom>
        </p:spPr>
        <p:txBody>
          <a:bodyPr anchor="ctr"/>
          <a:lstStyle>
            <a:lvl1pPr algn="l">
              <a:defRPr sz="3000">
                <a:latin typeface="굴림" panose="020B0600000101010101" pitchFamily="50" charset="-127"/>
                <a:ea typeface="굴림" panose="020B0600000101010101" pitchFamily="50" charset="-127"/>
              </a:defRPr>
            </a:lvl1pPr>
          </a:lstStyle>
          <a:p>
            <a:r>
              <a:rPr lang="ko-KR" altLang="en-US" dirty="0"/>
              <a:t>마스터 제목 스타일 편집</a:t>
            </a:r>
          </a:p>
        </p:txBody>
      </p:sp>
    </p:spTree>
    <p:extLst>
      <p:ext uri="{BB962C8B-B14F-4D97-AF65-F5344CB8AC3E}">
        <p14:creationId xmlns:p14="http://schemas.microsoft.com/office/powerpoint/2010/main" val="2883625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71488" y="273844"/>
            <a:ext cx="5915025" cy="994172"/>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71488" y="4767263"/>
            <a:ext cx="154305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426D5EB4-3448-47A4-8030-2EA3DF43FD8F}" type="datetimeFigureOut">
              <a:rPr lang="ko-KR" altLang="en-US" smtClean="0"/>
              <a:t>2019-09-05</a:t>
            </a:fld>
            <a:endParaRPr lang="ko-KR" altLang="en-US"/>
          </a:p>
        </p:txBody>
      </p:sp>
      <p:sp>
        <p:nvSpPr>
          <p:cNvPr id="5" name="바닥글 개체 틀 4"/>
          <p:cNvSpPr>
            <a:spLocks noGrp="1"/>
          </p:cNvSpPr>
          <p:nvPr>
            <p:ph type="ftr" sz="quarter" idx="3"/>
          </p:nvPr>
        </p:nvSpPr>
        <p:spPr>
          <a:xfrm>
            <a:off x="2271713" y="4767263"/>
            <a:ext cx="2314575"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4843463" y="4767263"/>
            <a:ext cx="154305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AD30A56-F050-4DAC-9A55-D176FBA63285}" type="slidenum">
              <a:rPr lang="ko-KR" altLang="en-US" smtClean="0"/>
              <a:t>‹#›</a:t>
            </a:fld>
            <a:endParaRPr lang="ko-KR" altLang="en-US"/>
          </a:p>
        </p:txBody>
      </p:sp>
    </p:spTree>
    <p:extLst>
      <p:ext uri="{BB962C8B-B14F-4D97-AF65-F5344CB8AC3E}">
        <p14:creationId xmlns:p14="http://schemas.microsoft.com/office/powerpoint/2010/main" val="823925454"/>
      </p:ext>
    </p:extLst>
  </p:cSld>
  <p:clrMap bg1="lt1" tx1="dk1" bg2="lt2" tx2="dk2" accent1="accent1" accent2="accent2" accent3="accent3" accent4="accent4" accent5="accent5" accent6="accent6" hlink="hlink" folHlink="folHlink"/>
  <p:sldLayoutIdLst>
    <p:sldLayoutId id="2147483710" r:id="rId1"/>
    <p:sldLayoutId id="2147483699" r:id="rId2"/>
    <p:sldLayoutId id="2147483673" r:id="rId3"/>
    <p:sldLayoutId id="2147483714" r:id="rId4"/>
    <p:sldLayoutId id="2147483716" r:id="rId5"/>
    <p:sldLayoutId id="2147483717" r:id="rId6"/>
  </p:sldLayoutIdLst>
  <p:txStyles>
    <p:titleStyle>
      <a:lvl1pPr algn="l" defTabSz="514350" rtl="0" eaLnBrk="1" latinLnBrk="1"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ko-KR"/>
      </a:defPPr>
      <a:lvl1pPr marL="0" algn="l" defTabSz="514350" rtl="0" eaLnBrk="1" latinLnBrk="1" hangingPunct="1">
        <a:defRPr sz="1013" kern="1200">
          <a:solidFill>
            <a:schemeClr val="tx1"/>
          </a:solidFill>
          <a:latin typeface="+mn-lt"/>
          <a:ea typeface="+mn-ea"/>
          <a:cs typeface="+mn-cs"/>
        </a:defRPr>
      </a:lvl1pPr>
      <a:lvl2pPr marL="257175" algn="l" defTabSz="514350" rtl="0" eaLnBrk="1" latinLnBrk="1" hangingPunct="1">
        <a:defRPr sz="1013" kern="1200">
          <a:solidFill>
            <a:schemeClr val="tx1"/>
          </a:solidFill>
          <a:latin typeface="+mn-lt"/>
          <a:ea typeface="+mn-ea"/>
          <a:cs typeface="+mn-cs"/>
        </a:defRPr>
      </a:lvl2pPr>
      <a:lvl3pPr marL="514350" algn="l" defTabSz="514350" rtl="0" eaLnBrk="1" latinLnBrk="1" hangingPunct="1">
        <a:defRPr sz="1013" kern="1200">
          <a:solidFill>
            <a:schemeClr val="tx1"/>
          </a:solidFill>
          <a:latin typeface="+mn-lt"/>
          <a:ea typeface="+mn-ea"/>
          <a:cs typeface="+mn-cs"/>
        </a:defRPr>
      </a:lvl3pPr>
      <a:lvl4pPr marL="771525" algn="l" defTabSz="514350" rtl="0" eaLnBrk="1" latinLnBrk="1" hangingPunct="1">
        <a:defRPr sz="1013" kern="1200">
          <a:solidFill>
            <a:schemeClr val="tx1"/>
          </a:solidFill>
          <a:latin typeface="+mn-lt"/>
          <a:ea typeface="+mn-ea"/>
          <a:cs typeface="+mn-cs"/>
        </a:defRPr>
      </a:lvl4pPr>
      <a:lvl5pPr marL="1028700" algn="l" defTabSz="514350" rtl="0" eaLnBrk="1" latinLnBrk="1" hangingPunct="1">
        <a:defRPr sz="1013" kern="1200">
          <a:solidFill>
            <a:schemeClr val="tx1"/>
          </a:solidFill>
          <a:latin typeface="+mn-lt"/>
          <a:ea typeface="+mn-ea"/>
          <a:cs typeface="+mn-cs"/>
        </a:defRPr>
      </a:lvl5pPr>
      <a:lvl6pPr marL="1285875" algn="l" defTabSz="514350" rtl="0" eaLnBrk="1" latinLnBrk="1" hangingPunct="1">
        <a:defRPr sz="1013" kern="1200">
          <a:solidFill>
            <a:schemeClr val="tx1"/>
          </a:solidFill>
          <a:latin typeface="+mn-lt"/>
          <a:ea typeface="+mn-ea"/>
          <a:cs typeface="+mn-cs"/>
        </a:defRPr>
      </a:lvl6pPr>
      <a:lvl7pPr marL="1543050" algn="l" defTabSz="514350" rtl="0" eaLnBrk="1" latinLnBrk="1" hangingPunct="1">
        <a:defRPr sz="1013" kern="1200">
          <a:solidFill>
            <a:schemeClr val="tx1"/>
          </a:solidFill>
          <a:latin typeface="+mn-lt"/>
          <a:ea typeface="+mn-ea"/>
          <a:cs typeface="+mn-cs"/>
        </a:defRPr>
      </a:lvl7pPr>
      <a:lvl8pPr marL="1800225" algn="l" defTabSz="514350" rtl="0" eaLnBrk="1" latinLnBrk="1" hangingPunct="1">
        <a:defRPr sz="1013" kern="1200">
          <a:solidFill>
            <a:schemeClr val="tx1"/>
          </a:solidFill>
          <a:latin typeface="+mn-lt"/>
          <a:ea typeface="+mn-ea"/>
          <a:cs typeface="+mn-cs"/>
        </a:defRPr>
      </a:lvl8pPr>
      <a:lvl9pPr marL="2057400" algn="l" defTabSz="514350" rtl="0" eaLnBrk="1" latinLnBrk="1"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facebook.com/minsuk.lee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jpeg"/><Relationship Id="rId4" Type="http://schemas.openxmlformats.org/officeDocument/2006/relationships/image" Target="../media/image131.jpg"/></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8" Type="http://schemas.openxmlformats.org/officeDocument/2006/relationships/hyperlink" Target="http://namhyung.github.io/git-user-manual-ko/" TargetMode="External"/><Relationship Id="rId3" Type="http://schemas.openxmlformats.org/officeDocument/2006/relationships/hyperlink" Target="https://try.github.io/levels/1/challenges/1" TargetMode="External"/><Relationship Id="rId7" Type="http://schemas.openxmlformats.org/officeDocument/2006/relationships/hyperlink" Target="http://learnbranch.urigit.com/" TargetMode="External"/><Relationship Id="rId12" Type="http://schemas.openxmlformats.org/officeDocument/2006/relationships/hyperlink" Target="https://opentutorials.org/course/1492" TargetMode="External"/><Relationship Id="rId2" Type="http://schemas.openxmlformats.org/officeDocument/2006/relationships/hyperlink" Target="http://www.slideshare.net/flyskykr/github-46014813" TargetMode="External"/><Relationship Id="rId1" Type="http://schemas.openxmlformats.org/officeDocument/2006/relationships/slideLayout" Target="../slideLayouts/slideLayout3.xml"/><Relationship Id="rId6" Type="http://schemas.openxmlformats.org/officeDocument/2006/relationships/hyperlink" Target="http://git-scm.com/book/en/v2" TargetMode="External"/><Relationship Id="rId11" Type="http://schemas.openxmlformats.org/officeDocument/2006/relationships/hyperlink" Target="https://www.youtube.com/watch?v=XUEuYq64HKI&amp;list=PLuHgQVnccGMCB06JE7zFIAOJtdcZBVrap" TargetMode="External"/><Relationship Id="rId5" Type="http://schemas.openxmlformats.org/officeDocument/2006/relationships/hyperlink" Target="http://rogerdudler.github.io/git-guide/index.ko.html" TargetMode="External"/><Relationship Id="rId10" Type="http://schemas.openxmlformats.org/officeDocument/2006/relationships/hyperlink" Target="http://unikys.tistory.com/331" TargetMode="External"/><Relationship Id="rId4" Type="http://schemas.openxmlformats.org/officeDocument/2006/relationships/hyperlink" Target="http://www.insightbook.co.kr/wp-content/uploads/2013/04/git-%EC%B9%98%ED%8A%B8%EC%8B%9C%ED%8A%B8%ED%94%84%EB%A6%B0%ED%8A%B8.pdf" TargetMode="External"/><Relationship Id="rId9" Type="http://schemas.openxmlformats.org/officeDocument/2006/relationships/hyperlink" Target="http://backlogtool.com/git-guide/kr/intro/intro1_2.html" TargetMode="External"/></Relationships>
</file>

<file path=ppt/slides/_rels/slide113.xml.rels><?xml version="1.0" encoding="UTF-8" standalone="yes"?>
<Relationships xmlns="http://schemas.openxmlformats.org/package/2006/relationships"><Relationship Id="rId2" Type="http://schemas.openxmlformats.org/officeDocument/2006/relationships/hyperlink" Target="http://theory.stanford.edu/~aiken/moss/"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hl1itj.tistory.com/118" TargetMode="External"/><Relationship Id="rId2" Type="http://schemas.openxmlformats.org/officeDocument/2006/relationships/hyperlink" Target="https://www.facebook.com/minsuk.lee0"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apache.org/" TargetMode="External"/><Relationship Id="rId2" Type="http://schemas.openxmlformats.org/officeDocument/2006/relationships/hyperlink" Target="http://www.linuxfoundation.org/" TargetMode="External"/><Relationship Id="rId1" Type="http://schemas.openxmlformats.org/officeDocument/2006/relationships/slideLayout" Target="../slideLayouts/slideLayout3.xml"/><Relationship Id="rId4" Type="http://schemas.openxmlformats.org/officeDocument/2006/relationships/hyperlink" Target="http://www.kd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opensource.org/licenses/category"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gnu.org/licenses/gpl-2.0.html" TargetMode="External"/><Relationship Id="rId7" Type="http://schemas.openxmlformats.org/officeDocument/2006/relationships/hyperlink" Target="https://www.blackducksoftware.com/resources/data/top-20-open-source-licenses" TargetMode="Externa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hyperlink" Target="http://www.gnu.org/licenses/gpl-3.0.html" TargetMode="External"/><Relationship Id="rId5" Type="http://schemas.openxmlformats.org/officeDocument/2006/relationships/hyperlink" Target="http://www.apache.org/licenses/LICENSE-2.0" TargetMode="External"/><Relationship Id="rId4" Type="http://schemas.openxmlformats.org/officeDocument/2006/relationships/hyperlink" Target="http://www.opensource.org/licenses/mit-license.ph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hl1itj.tistory.com/118"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inaryanalysis.org/" TargetMode="External"/><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hyperlink" Target="http://www.fossology.org/projects/fossolog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j.mp/sktoss"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Comparison_of_open-source_software_hosting_facilitie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freeopensourcesoftware.org/" TargetMode="Externa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en.wikipedia.org/wiki/List_of_free_and_open_source_software_packages" TargetMode="External"/><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www.openhub.net/" TargetMode="External"/><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www.slideshare.net/chaeya/sw-27383935" TargetMode="External"/><Relationship Id="rId13" Type="http://schemas.openxmlformats.org/officeDocument/2006/relationships/hyperlink" Target="http://jobs.electronicsweekly.com/job/1401338395/head-of-open-source-software-oss-/" TargetMode="External"/><Relationship Id="rId3" Type="http://schemas.openxmlformats.org/officeDocument/2006/relationships/hyperlink" Target="https://code.google.com/p/open-source-class/" TargetMode="External"/><Relationship Id="rId7" Type="http://schemas.openxmlformats.org/officeDocument/2006/relationships/hyperlink" Target="http://www.slideshare.net/ienvyou/ss-20866165" TargetMode="External"/><Relationship Id="rId12" Type="http://schemas.openxmlformats.org/officeDocument/2006/relationships/hyperlink" Target="http://www.slideshare.net/kthcorp/h3-2012-15042338" TargetMode="External"/><Relationship Id="rId2" Type="http://schemas.openxmlformats.org/officeDocument/2006/relationships/hyperlink" Target="http://www.slideshare.net/Channy/opensource-devprocess" TargetMode="External"/><Relationship Id="rId1" Type="http://schemas.openxmlformats.org/officeDocument/2006/relationships/slideLayout" Target="../slideLayouts/slideLayout3.xml"/><Relationship Id="rId6" Type="http://schemas.openxmlformats.org/officeDocument/2006/relationships/hyperlink" Target="http://www.javaservice.net/~java/bbs/read.cgi?m=resource&amp;b=chat2&amp;c=r_p&amp;n=1097846224" TargetMode="External"/><Relationship Id="rId11" Type="http://schemas.openxmlformats.org/officeDocument/2006/relationships/hyperlink" Target="http://korea.gnu.org/people/chsong/cb/catb-ko-20140121.pdf" TargetMode="External"/><Relationship Id="rId5" Type="http://schemas.openxmlformats.org/officeDocument/2006/relationships/hyperlink" Target="http://korea.gnu.org/people/chsong/copyleft/ost.pdf" TargetMode="External"/><Relationship Id="rId15" Type="http://schemas.openxmlformats.org/officeDocument/2006/relationships/hyperlink" Target="http://tosahara.blogspot.kr/2011/10/blog-post.html" TargetMode="External"/><Relationship Id="rId10" Type="http://schemas.openxmlformats.org/officeDocument/2006/relationships/hyperlink" Target="http://maniacdev.com/2010/06/35-open-source-iphone-app-store-apps-updated-with-10-new-apps/" TargetMode="External"/><Relationship Id="rId4" Type="http://schemas.openxmlformats.org/officeDocument/2006/relationships/hyperlink" Target="http://www.netaction.org/opensrc/future/oss-whole.html" TargetMode="External"/><Relationship Id="rId9" Type="http://schemas.openxmlformats.org/officeDocument/2006/relationships/hyperlink" Target="https://wiki.kldp.org/wiki.php/KoreanOpenSourceCommitter" TargetMode="External"/><Relationship Id="rId14" Type="http://schemas.openxmlformats.org/officeDocument/2006/relationships/hyperlink" Target="http://subokim.wordpress.com/2011/09/28/why-open-sourc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facebook.com/minsuk.lee0"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hyperlink" Target="http://pseg.or.kr/pseg/osalm" TargetMode="External"/><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pseg.or.kr/pseg/osalm"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ghv.artzub.com/" TargetMode="External"/><Relationship Id="rId2" Type="http://schemas.openxmlformats.org/officeDocument/2006/relationships/hyperlink" Target="http://git.io/top" TargetMode="External"/><Relationship Id="rId1" Type="http://schemas.openxmlformats.org/officeDocument/2006/relationships/slideLayout" Target="../slideLayouts/slideLayout3.xml"/><Relationship Id="rId4" Type="http://schemas.openxmlformats.org/officeDocument/2006/relationships/hyperlink" Target="https://www.openhub.net/peopl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hyperlink" Target="http://www.unexpected-vortices.com/sw/rippledoc/quick-markdown-example.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opensource.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git-scm.com/downloads/gui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slideshare.net/blackducksoftware/2015-future-of-open-source-survey-result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dev.azki.org/40" TargetMode="External"/><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hyperlink" Target="http://blog.osteele.com/posts/2008/05/my-git-workflow/"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tmp"/><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JPG"/><Relationship Id="rId7" Type="http://schemas.openxmlformats.org/officeDocument/2006/relationships/image" Target="../media/image14.tmp"/><Relationship Id="rId12" Type="http://schemas.openxmlformats.org/officeDocument/2006/relationships/image" Target="../media/image19.tmp"/><Relationship Id="rId17" Type="http://schemas.openxmlformats.org/officeDocument/2006/relationships/image" Target="../media/image24.tmp"/><Relationship Id="rId2" Type="http://schemas.openxmlformats.org/officeDocument/2006/relationships/notesSlide" Target="../notesSlides/notesSlide7.xml"/><Relationship Id="rId16" Type="http://schemas.openxmlformats.org/officeDocument/2006/relationships/image" Target="../media/image23.jpe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3.tmp"/><Relationship Id="rId11" Type="http://schemas.openxmlformats.org/officeDocument/2006/relationships/image" Target="../media/image18.tmp"/><Relationship Id="rId24" Type="http://schemas.openxmlformats.org/officeDocument/2006/relationships/image" Target="../media/image31.png"/><Relationship Id="rId5" Type="http://schemas.openxmlformats.org/officeDocument/2006/relationships/image" Target="../media/image12.tmp"/><Relationship Id="rId15" Type="http://schemas.openxmlformats.org/officeDocument/2006/relationships/image" Target="../media/image22.jpeg"/><Relationship Id="rId23" Type="http://schemas.openxmlformats.org/officeDocument/2006/relationships/image" Target="../media/image30.png"/><Relationship Id="rId10" Type="http://schemas.openxmlformats.org/officeDocument/2006/relationships/image" Target="../media/image17.tmp"/><Relationship Id="rId19" Type="http://schemas.openxmlformats.org/officeDocument/2006/relationships/image" Target="../media/image26.png"/><Relationship Id="rId4" Type="http://schemas.openxmlformats.org/officeDocument/2006/relationships/image" Target="../media/image11.tmp"/><Relationship Id="rId9" Type="http://schemas.openxmlformats.org/officeDocument/2006/relationships/image" Target="../media/image16.tmp"/><Relationship Id="rId14" Type="http://schemas.openxmlformats.org/officeDocument/2006/relationships/image" Target="../media/image21.tmp"/><Relationship Id="rId22"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youtube.com/watch?v=XUEuYq64HKI&amp;list=PLuHgQVnccGMCB06JE7zFIAOJtdcZBVrap" TargetMode="External"/><Relationship Id="rId1" Type="http://schemas.openxmlformats.org/officeDocument/2006/relationships/slideLayout" Target="../slideLayouts/slideLayout4.xml"/><Relationship Id="rId4" Type="http://schemas.openxmlformats.org/officeDocument/2006/relationships/hyperlink" Target="https://opentutorials.org/course/1492" TargetMode="Externa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hyperlink" Target="http://funnyrella.blogspot.kr/2014/04/97-git.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clrChange>
              <a:clrFrom>
                <a:srgbClr val="FFFFFF"/>
              </a:clrFrom>
              <a:clrTo>
                <a:srgbClr val="FFFFFF">
                  <a:alpha val="0"/>
                </a:srgbClr>
              </a:clrTo>
            </a:clrChange>
          </a:blip>
          <a:stretch>
            <a:fillRect/>
          </a:stretch>
        </p:blipFill>
        <p:spPr>
          <a:xfrm>
            <a:off x="3695885" y="2993575"/>
            <a:ext cx="1062769" cy="1172475"/>
          </a:xfrm>
          <a:prstGeom prst="rect">
            <a:avLst/>
          </a:prstGeom>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652" y="317498"/>
            <a:ext cx="2172657" cy="1750196"/>
          </a:xfrm>
          <a:prstGeom prst="rect">
            <a:avLst/>
          </a:prstGeom>
        </p:spPr>
      </p:pic>
      <p:sp>
        <p:nvSpPr>
          <p:cNvPr id="4" name="TextBox 3"/>
          <p:cNvSpPr txBox="1"/>
          <p:nvPr/>
        </p:nvSpPr>
        <p:spPr>
          <a:xfrm>
            <a:off x="4941169" y="699543"/>
            <a:ext cx="1026243" cy="584775"/>
          </a:xfrm>
          <a:prstGeom prst="rect">
            <a:avLst/>
          </a:prstGeom>
          <a:noFill/>
        </p:spPr>
        <p:txBody>
          <a:bodyPr wrap="none" rtlCol="0">
            <a:spAutoFit/>
          </a:bodyPr>
          <a:lstStyle/>
          <a:p>
            <a:r>
              <a:rPr lang="en-US" altLang="ko-KR" sz="3200" b="1" dirty="0">
                <a:solidFill>
                  <a:srgbClr val="FF0000"/>
                </a:solidFill>
                <a:effectLst>
                  <a:outerShdw blurRad="38100" dist="38100" dir="2700000" algn="tl">
                    <a:srgbClr val="000000">
                      <a:alpha val="43137"/>
                    </a:srgbClr>
                  </a:outerShdw>
                </a:effectLst>
              </a:rPr>
              <a:t>FUN</a:t>
            </a:r>
            <a:endParaRPr lang="ko-KR" altLang="en-US" sz="3200" b="1" dirty="0">
              <a:solidFill>
                <a:srgbClr val="FF0000"/>
              </a:solidFill>
              <a:effectLst>
                <a:outerShdw blurRad="38100" dist="38100" dir="2700000" algn="tl">
                  <a:srgbClr val="000000">
                    <a:alpha val="43137"/>
                  </a:srgbClr>
                </a:outerShdw>
              </a:effectLst>
            </a:endParaRPr>
          </a:p>
        </p:txBody>
      </p:sp>
      <p:sp>
        <p:nvSpPr>
          <p:cNvPr id="6" name="TextBox 5"/>
          <p:cNvSpPr txBox="1"/>
          <p:nvPr/>
        </p:nvSpPr>
        <p:spPr>
          <a:xfrm>
            <a:off x="6044439" y="797258"/>
            <a:ext cx="716863" cy="369332"/>
          </a:xfrm>
          <a:prstGeom prst="rect">
            <a:avLst/>
          </a:prstGeom>
          <a:noFill/>
        </p:spPr>
        <p:txBody>
          <a:bodyPr wrap="none" rtlCol="0">
            <a:spAutoFit/>
          </a:bodyPr>
          <a:lstStyle/>
          <a:p>
            <a:r>
              <a:rPr lang="en-US" altLang="ko-KR" dirty="0"/>
              <a:t>Pride</a:t>
            </a:r>
            <a:endParaRPr lang="ko-KR" altLang="en-US" dirty="0"/>
          </a:p>
        </p:txBody>
      </p:sp>
      <p:sp>
        <p:nvSpPr>
          <p:cNvPr id="5" name="자유형 4"/>
          <p:cNvSpPr/>
          <p:nvPr/>
        </p:nvSpPr>
        <p:spPr>
          <a:xfrm>
            <a:off x="5725861" y="1933204"/>
            <a:ext cx="185264" cy="1238492"/>
          </a:xfrm>
          <a:custGeom>
            <a:avLst/>
            <a:gdLst>
              <a:gd name="connsiteX0" fmla="*/ 0 w 185264"/>
              <a:gd name="connsiteY0" fmla="*/ 0 h 1238492"/>
              <a:gd name="connsiteX1" fmla="*/ 11574 w 185264"/>
              <a:gd name="connsiteY1" fmla="*/ 196770 h 1238492"/>
              <a:gd name="connsiteX2" fmla="*/ 46298 w 185264"/>
              <a:gd name="connsiteY2" fmla="*/ 243069 h 1238492"/>
              <a:gd name="connsiteX3" fmla="*/ 81023 w 185264"/>
              <a:gd name="connsiteY3" fmla="*/ 312517 h 1238492"/>
              <a:gd name="connsiteX4" fmla="*/ 92597 w 185264"/>
              <a:gd name="connsiteY4" fmla="*/ 358816 h 1238492"/>
              <a:gd name="connsiteX5" fmla="*/ 69448 w 185264"/>
              <a:gd name="connsiteY5" fmla="*/ 520861 h 1238492"/>
              <a:gd name="connsiteX6" fmla="*/ 92597 w 185264"/>
              <a:gd name="connsiteY6" fmla="*/ 752355 h 1238492"/>
              <a:gd name="connsiteX7" fmla="*/ 115747 w 185264"/>
              <a:gd name="connsiteY7" fmla="*/ 775504 h 1238492"/>
              <a:gd name="connsiteX8" fmla="*/ 127321 w 185264"/>
              <a:gd name="connsiteY8" fmla="*/ 810228 h 1238492"/>
              <a:gd name="connsiteX9" fmla="*/ 138896 w 185264"/>
              <a:gd name="connsiteY9" fmla="*/ 879676 h 1238492"/>
              <a:gd name="connsiteX10" fmla="*/ 150471 w 185264"/>
              <a:gd name="connsiteY10" fmla="*/ 960699 h 1238492"/>
              <a:gd name="connsiteX11" fmla="*/ 162045 w 185264"/>
              <a:gd name="connsiteY11" fmla="*/ 1053297 h 1238492"/>
              <a:gd name="connsiteX12" fmla="*/ 185195 w 185264"/>
              <a:gd name="connsiteY12" fmla="*/ 1238492 h 123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264" h="1238492">
                <a:moveTo>
                  <a:pt x="0" y="0"/>
                </a:moveTo>
                <a:cubicBezTo>
                  <a:pt x="3858" y="65590"/>
                  <a:pt x="-720" y="132227"/>
                  <a:pt x="11574" y="196770"/>
                </a:cubicBezTo>
                <a:cubicBezTo>
                  <a:pt x="15184" y="215721"/>
                  <a:pt x="36727" y="226320"/>
                  <a:pt x="46298" y="243069"/>
                </a:cubicBezTo>
                <a:cubicBezTo>
                  <a:pt x="142126" y="410767"/>
                  <a:pt x="-39943" y="131074"/>
                  <a:pt x="81023" y="312517"/>
                </a:cubicBezTo>
                <a:cubicBezTo>
                  <a:pt x="84881" y="327950"/>
                  <a:pt x="92597" y="342908"/>
                  <a:pt x="92597" y="358816"/>
                </a:cubicBezTo>
                <a:cubicBezTo>
                  <a:pt x="92597" y="460253"/>
                  <a:pt x="90870" y="456598"/>
                  <a:pt x="69448" y="520861"/>
                </a:cubicBezTo>
                <a:cubicBezTo>
                  <a:pt x="77164" y="598026"/>
                  <a:pt x="78724" y="676056"/>
                  <a:pt x="92597" y="752355"/>
                </a:cubicBezTo>
                <a:cubicBezTo>
                  <a:pt x="94549" y="763092"/>
                  <a:pt x="110132" y="766146"/>
                  <a:pt x="115747" y="775504"/>
                </a:cubicBezTo>
                <a:cubicBezTo>
                  <a:pt x="122024" y="785966"/>
                  <a:pt x="124674" y="798318"/>
                  <a:pt x="127321" y="810228"/>
                </a:cubicBezTo>
                <a:cubicBezTo>
                  <a:pt x="132412" y="833138"/>
                  <a:pt x="135327" y="856480"/>
                  <a:pt x="138896" y="879676"/>
                </a:cubicBezTo>
                <a:cubicBezTo>
                  <a:pt x="143045" y="906641"/>
                  <a:pt x="146865" y="933656"/>
                  <a:pt x="150471" y="960699"/>
                </a:cubicBezTo>
                <a:cubicBezTo>
                  <a:pt x="154582" y="991532"/>
                  <a:pt x="157431" y="1022535"/>
                  <a:pt x="162045" y="1053297"/>
                </a:cubicBezTo>
                <a:cubicBezTo>
                  <a:pt x="187732" y="1224546"/>
                  <a:pt x="185195" y="1139623"/>
                  <a:pt x="185195" y="123849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자유형 6"/>
          <p:cNvSpPr/>
          <p:nvPr/>
        </p:nvSpPr>
        <p:spPr>
          <a:xfrm>
            <a:off x="5885270" y="1862373"/>
            <a:ext cx="305801" cy="1226916"/>
          </a:xfrm>
          <a:custGeom>
            <a:avLst/>
            <a:gdLst>
              <a:gd name="connsiteX0" fmla="*/ 219942 w 305801"/>
              <a:gd name="connsiteY0" fmla="*/ 0 h 1226916"/>
              <a:gd name="connsiteX1" fmla="*/ 277815 w 305801"/>
              <a:gd name="connsiteY1" fmla="*/ 34724 h 1226916"/>
              <a:gd name="connsiteX2" fmla="*/ 277815 w 305801"/>
              <a:gd name="connsiteY2" fmla="*/ 138896 h 1226916"/>
              <a:gd name="connsiteX3" fmla="*/ 231516 w 305801"/>
              <a:gd name="connsiteY3" fmla="*/ 162045 h 1226916"/>
              <a:gd name="connsiteX4" fmla="*/ 208367 w 305801"/>
              <a:gd name="connsiteY4" fmla="*/ 185195 h 1226916"/>
              <a:gd name="connsiteX5" fmla="*/ 173643 w 305801"/>
              <a:gd name="connsiteY5" fmla="*/ 208344 h 1226916"/>
              <a:gd name="connsiteX6" fmla="*/ 104195 w 305801"/>
              <a:gd name="connsiteY6" fmla="*/ 277792 h 1226916"/>
              <a:gd name="connsiteX7" fmla="*/ 92620 w 305801"/>
              <a:gd name="connsiteY7" fmla="*/ 312516 h 1226916"/>
              <a:gd name="connsiteX8" fmla="*/ 57896 w 305801"/>
              <a:gd name="connsiteY8" fmla="*/ 335666 h 1226916"/>
              <a:gd name="connsiteX9" fmla="*/ 34747 w 305801"/>
              <a:gd name="connsiteY9" fmla="*/ 405114 h 1226916"/>
              <a:gd name="connsiteX10" fmla="*/ 46321 w 305801"/>
              <a:gd name="connsiteY10" fmla="*/ 833377 h 1226916"/>
              <a:gd name="connsiteX11" fmla="*/ 46321 w 305801"/>
              <a:gd name="connsiteY11" fmla="*/ 1099595 h 1226916"/>
              <a:gd name="connsiteX12" fmla="*/ 11597 w 305801"/>
              <a:gd name="connsiteY12" fmla="*/ 1122744 h 1226916"/>
              <a:gd name="connsiteX13" fmla="*/ 23 w 305801"/>
              <a:gd name="connsiteY13" fmla="*/ 1226916 h 122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801" h="1226916">
                <a:moveTo>
                  <a:pt x="219942" y="0"/>
                </a:moveTo>
                <a:cubicBezTo>
                  <a:pt x="239233" y="11575"/>
                  <a:pt x="260734" y="20083"/>
                  <a:pt x="277815" y="34724"/>
                </a:cubicBezTo>
                <a:cubicBezTo>
                  <a:pt x="302946" y="56265"/>
                  <a:pt x="325629" y="114990"/>
                  <a:pt x="277815" y="138896"/>
                </a:cubicBezTo>
                <a:lnTo>
                  <a:pt x="231516" y="162045"/>
                </a:lnTo>
                <a:cubicBezTo>
                  <a:pt x="223800" y="169762"/>
                  <a:pt x="216888" y="178378"/>
                  <a:pt x="208367" y="185195"/>
                </a:cubicBezTo>
                <a:cubicBezTo>
                  <a:pt x="197504" y="193885"/>
                  <a:pt x="183480" y="198507"/>
                  <a:pt x="173643" y="208344"/>
                </a:cubicBezTo>
                <a:cubicBezTo>
                  <a:pt x="87502" y="294485"/>
                  <a:pt x="186029" y="223237"/>
                  <a:pt x="104195" y="277792"/>
                </a:cubicBezTo>
                <a:cubicBezTo>
                  <a:pt x="100337" y="289367"/>
                  <a:pt x="100242" y="302989"/>
                  <a:pt x="92620" y="312516"/>
                </a:cubicBezTo>
                <a:cubicBezTo>
                  <a:pt x="83930" y="323379"/>
                  <a:pt x="65269" y="323869"/>
                  <a:pt x="57896" y="335666"/>
                </a:cubicBezTo>
                <a:cubicBezTo>
                  <a:pt x="44963" y="356359"/>
                  <a:pt x="34747" y="405114"/>
                  <a:pt x="34747" y="405114"/>
                </a:cubicBezTo>
                <a:cubicBezTo>
                  <a:pt x="38605" y="547868"/>
                  <a:pt x="39686" y="690725"/>
                  <a:pt x="46321" y="833377"/>
                </a:cubicBezTo>
                <a:cubicBezTo>
                  <a:pt x="53326" y="983977"/>
                  <a:pt x="102311" y="833644"/>
                  <a:pt x="46321" y="1099595"/>
                </a:cubicBezTo>
                <a:cubicBezTo>
                  <a:pt x="43455" y="1113208"/>
                  <a:pt x="23172" y="1115028"/>
                  <a:pt x="11597" y="1122744"/>
                </a:cubicBezTo>
                <a:cubicBezTo>
                  <a:pt x="-1068" y="1211406"/>
                  <a:pt x="23" y="1176485"/>
                  <a:pt x="23" y="122691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p:cNvGrpSpPr/>
          <p:nvPr/>
        </p:nvGrpSpPr>
        <p:grpSpPr>
          <a:xfrm>
            <a:off x="260648" y="2597502"/>
            <a:ext cx="6826012" cy="2166286"/>
            <a:chOff x="260648" y="2597502"/>
            <a:chExt cx="6826012" cy="2166286"/>
          </a:xfrm>
        </p:grpSpPr>
        <p:pic>
          <p:nvPicPr>
            <p:cNvPr id="3074" name="Picture 2" descr="http://upload.wikimedia.org/wikipedia/commons/8/81/SeesawWithKids_w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648" y="2716580"/>
              <a:ext cx="6061696" cy="204720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그림 10"/>
            <p:cNvPicPr>
              <a:picLocks noChangeAspect="1"/>
            </p:cNvPicPr>
            <p:nvPr/>
          </p:nvPicPr>
          <p:blipFill>
            <a:blip r:embed="rId3">
              <a:clrChange>
                <a:clrFrom>
                  <a:srgbClr val="FFFFFF"/>
                </a:clrFrom>
                <a:clrTo>
                  <a:srgbClr val="FFFFFF">
                    <a:alpha val="0"/>
                  </a:srgbClr>
                </a:clrTo>
              </a:clrChange>
            </a:blip>
            <a:stretch>
              <a:fillRect/>
            </a:stretch>
          </p:blipFill>
          <p:spPr>
            <a:xfrm>
              <a:off x="6044439" y="2597502"/>
              <a:ext cx="1042221" cy="1149805"/>
            </a:xfrm>
            <a:prstGeom prst="rect">
              <a:avLst/>
            </a:prstGeom>
          </p:spPr>
        </p:pic>
      </p:grpSp>
      <p:sp>
        <p:nvSpPr>
          <p:cNvPr id="8" name="직사각형 7"/>
          <p:cNvSpPr/>
          <p:nvPr/>
        </p:nvSpPr>
        <p:spPr>
          <a:xfrm>
            <a:off x="44624" y="4659982"/>
            <a:ext cx="2430016" cy="261610"/>
          </a:xfrm>
          <a:prstGeom prst="rect">
            <a:avLst/>
          </a:prstGeom>
        </p:spPr>
        <p:txBody>
          <a:bodyPr wrap="square">
            <a:spAutoFit/>
          </a:bodyPr>
          <a:lstStyle/>
          <a:p>
            <a:r>
              <a:rPr lang="ko-KR" altLang="en-US" sz="1100" dirty="0"/>
              <a:t>http://ko.wikipedia.org/wiki</a:t>
            </a:r>
            <a:r>
              <a:rPr lang="en-US" altLang="ko-KR" sz="1100" dirty="0"/>
              <a:t>/</a:t>
            </a:r>
            <a:r>
              <a:rPr lang="ko-KR" altLang="en-US" sz="1100" dirty="0"/>
              <a:t>놀이터</a:t>
            </a:r>
          </a:p>
        </p:txBody>
      </p:sp>
      <p:sp>
        <p:nvSpPr>
          <p:cNvPr id="12" name="제목 1"/>
          <p:cNvSpPr txBox="1">
            <a:spLocks/>
          </p:cNvSpPr>
          <p:nvPr/>
        </p:nvSpPr>
        <p:spPr>
          <a:xfrm>
            <a:off x="185390" y="555526"/>
            <a:ext cx="4678752" cy="1429777"/>
          </a:xfrm>
          <a:prstGeom prst="rect">
            <a:avLst/>
          </a:prstGeom>
        </p:spPr>
        <p:txBody>
          <a:bodyPr>
            <a:noAutofit/>
          </a:bodyPr>
          <a:lstStyle>
            <a:lvl1pPr algn="l" defTabSz="514350" rtl="0" eaLnBrk="1" latinLnBrk="1" hangingPunct="1">
              <a:lnSpc>
                <a:spcPct val="90000"/>
              </a:lnSpc>
              <a:spcBef>
                <a:spcPct val="0"/>
              </a:spcBef>
              <a:buNone/>
              <a:defRPr sz="2475" kern="1200">
                <a:solidFill>
                  <a:schemeClr val="tx1"/>
                </a:solidFill>
                <a:latin typeface="+mj-lt"/>
                <a:ea typeface="+mj-ea"/>
                <a:cs typeface="+mj-cs"/>
              </a:defRPr>
            </a:lvl1pPr>
          </a:lstStyle>
          <a:p>
            <a:pPr fontAlgn="base"/>
            <a:r>
              <a:rPr lang="en-US" altLang="ko-KR" sz="3200" b="1" dirty="0">
                <a:effectLst>
                  <a:outerShdw blurRad="38100" dist="38100" dir="2700000" algn="tl">
                    <a:srgbClr val="000000">
                      <a:alpha val="43137"/>
                    </a:srgbClr>
                  </a:outerShdw>
                </a:effectLst>
              </a:rPr>
              <a:t>Open Source Software</a:t>
            </a:r>
          </a:p>
          <a:p>
            <a:pPr fontAlgn="base"/>
            <a:r>
              <a:rPr lang="en-US" altLang="ko-KR" sz="2800" dirty="0"/>
              <a:t>and</a:t>
            </a:r>
          </a:p>
          <a:p>
            <a:pPr fontAlgn="base"/>
            <a:r>
              <a:rPr lang="en-US" altLang="ko-KR" sz="3200" b="1" dirty="0">
                <a:effectLst>
                  <a:outerShdw blurRad="38100" dist="38100" dir="2700000" algn="tl">
                    <a:srgbClr val="000000">
                      <a:alpha val="43137"/>
                    </a:srgbClr>
                  </a:outerShdw>
                </a:effectLst>
              </a:rPr>
              <a:t>GITHUB</a:t>
            </a:r>
            <a:endParaRPr lang="ko-KR" altLang="en-US" sz="3200" b="1" dirty="0">
              <a:effectLst>
                <a:outerShdw blurRad="38100" dist="38100" dir="2700000" algn="tl">
                  <a:srgbClr val="000000">
                    <a:alpha val="43137"/>
                  </a:srgbClr>
                </a:outerShdw>
              </a:effectLst>
            </a:endParaRPr>
          </a:p>
        </p:txBody>
      </p:sp>
      <p:sp>
        <p:nvSpPr>
          <p:cNvPr id="14" name="부제목 2"/>
          <p:cNvSpPr txBox="1">
            <a:spLocks/>
          </p:cNvSpPr>
          <p:nvPr/>
        </p:nvSpPr>
        <p:spPr>
          <a:xfrm>
            <a:off x="204501" y="2150899"/>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a:cs typeface="Courier New" panose="02070309020205020404" pitchFamily="49" charset="0"/>
              </a:rPr>
              <a:t>Minsuk Lee</a:t>
            </a:r>
          </a:p>
          <a:p>
            <a:pPr marL="0" indent="0" algn="ctr">
              <a:buFont typeface="Arial" panose="020B0604020202020204" pitchFamily="34" charset="0"/>
              <a:buNone/>
            </a:pPr>
            <a:r>
              <a:rPr lang="ko-KR" altLang="en-US" sz="1400" b="1" dirty="0">
                <a:cs typeface="Courier New" panose="02070309020205020404" pitchFamily="49" charset="0"/>
              </a:rPr>
              <a:t>컴퓨터공학부</a:t>
            </a:r>
            <a:r>
              <a:rPr lang="en-US" altLang="ko-KR" sz="1400" b="1" dirty="0">
                <a:cs typeface="Courier New" panose="02070309020205020404" pitchFamily="49" charset="0"/>
              </a:rPr>
              <a:t>.</a:t>
            </a:r>
            <a:r>
              <a:rPr lang="ko-KR" altLang="en-US" sz="1400" b="1" dirty="0">
                <a:cs typeface="Courier New" panose="02070309020205020404" pitchFamily="49" charset="0"/>
              </a:rPr>
              <a:t>국민대학교</a:t>
            </a:r>
            <a:endParaRPr lang="en-US" altLang="ko-KR" sz="1400" b="1" dirty="0">
              <a:cs typeface="Courier New" panose="02070309020205020404" pitchFamily="49" charset="0"/>
            </a:endParaRPr>
          </a:p>
          <a:p>
            <a:pPr marL="0" indent="0" algn="ctr">
              <a:buFont typeface="Arial" panose="020B0604020202020204" pitchFamily="34" charset="0"/>
              <a:buNone/>
            </a:pPr>
            <a:r>
              <a:rPr lang="en-US" altLang="ko-KR" sz="1400" b="1" dirty="0">
                <a:cs typeface="Courier New" panose="02070309020205020404" pitchFamily="49" charset="0"/>
                <a:hlinkClick r:id="rId6"/>
              </a:rPr>
              <a:t>https://www.facebook.com/minsuk.lee0</a:t>
            </a:r>
            <a:endParaRPr lang="en-US" altLang="ko-KR" sz="1400" b="1" dirty="0">
              <a:cs typeface="Courier New" panose="02070309020205020404" pitchFamily="49" charset="0"/>
            </a:endParaRPr>
          </a:p>
          <a:p>
            <a:pPr marL="0" indent="0" algn="ctr">
              <a:buFont typeface="Arial" panose="020B0604020202020204" pitchFamily="34" charset="0"/>
              <a:buNone/>
            </a:pPr>
            <a:endParaRPr lang="en-US" altLang="ko-KR" sz="1400" b="1" dirty="0">
              <a:cs typeface="Courier New" panose="02070309020205020404" pitchFamily="49" charset="0"/>
            </a:endParaRPr>
          </a:p>
        </p:txBody>
      </p:sp>
      <p:pic>
        <p:nvPicPr>
          <p:cNvPr id="15" name="Picture 20" descr="http://mirrors.creativecommons.org/presskit/buttons/88x31/png/by-nc-s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613" y="4394857"/>
            <a:ext cx="1875123" cy="6560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3242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fontAlgn="base"/>
            <a:r>
              <a:rPr lang="ko-KR" altLang="en-US" dirty="0">
                <a:effectLst>
                  <a:outerShdw blurRad="38100" dist="38100" dir="2700000" algn="tl">
                    <a:srgbClr val="000000">
                      <a:alpha val="43137"/>
                    </a:srgbClr>
                  </a:outerShdw>
                </a:effectLst>
                <a:latin typeface="맑은 고딕" panose="020B0503020000020004" pitchFamily="50" charset="-127"/>
              </a:rPr>
              <a:t>왜 </a:t>
            </a:r>
            <a:r>
              <a:rPr lang="ko-KR" altLang="en-US" dirty="0" err="1">
                <a:effectLst>
                  <a:outerShdw blurRad="38100" dist="38100" dir="2700000" algn="tl">
                    <a:srgbClr val="000000">
                      <a:alpha val="43137"/>
                    </a:srgbClr>
                  </a:outerShdw>
                </a:effectLst>
              </a:rPr>
              <a:t>오픈소스</a:t>
            </a:r>
            <a:r>
              <a:rPr lang="ko-KR" altLang="en-US" dirty="0">
                <a:effectLst>
                  <a:outerShdw blurRad="38100" dist="38100" dir="2700000" algn="tl">
                    <a:srgbClr val="000000">
                      <a:alpha val="43137"/>
                    </a:srgbClr>
                  </a:outerShdw>
                </a:effectLst>
              </a:rPr>
              <a:t> 인가</a:t>
            </a:r>
            <a:r>
              <a:rPr lang="en-US" altLang="ko-KR" dirty="0">
                <a:effectLst>
                  <a:outerShdw blurRad="38100" dist="38100" dir="2700000" algn="tl">
                    <a:srgbClr val="000000">
                      <a:alpha val="43137"/>
                    </a:srgbClr>
                  </a:outerShdw>
                </a:effectLst>
              </a:rPr>
              <a:t>?</a:t>
            </a:r>
            <a:endParaRPr lang="ko-KR" altLang="en-US" dirty="0">
              <a:effectLst>
                <a:outerShdw blurRad="38100" dist="38100" dir="2700000" algn="tl">
                  <a:srgbClr val="000000">
                    <a:alpha val="43137"/>
                  </a:srgbClr>
                </a:outerShdw>
              </a:effectLst>
            </a:endParaRPr>
          </a:p>
        </p:txBody>
      </p:sp>
      <p:sp>
        <p:nvSpPr>
          <p:cNvPr id="2" name="내용 개체 틀 1"/>
          <p:cNvSpPr>
            <a:spLocks noGrp="1"/>
          </p:cNvSpPr>
          <p:nvPr>
            <p:ph idx="1"/>
          </p:nvPr>
        </p:nvSpPr>
        <p:spPr/>
        <p:txBody>
          <a:bodyPr>
            <a:normAutofit fontScale="92500" lnSpcReduction="10000"/>
          </a:bodyPr>
          <a:lstStyle/>
          <a:p>
            <a:r>
              <a:rPr lang="en-US" altLang="ko-KR" sz="1900" dirty="0">
                <a:solidFill>
                  <a:schemeClr val="tx1"/>
                </a:solidFill>
                <a:latin typeface="맑은 고딕" panose="020B0503020000020004" pitchFamily="50" charset="-127"/>
              </a:rPr>
              <a:t>No</a:t>
            </a:r>
            <a:r>
              <a:rPr lang="ko-KR" altLang="en-US" sz="1900" dirty="0">
                <a:solidFill>
                  <a:schemeClr val="tx1"/>
                </a:solidFill>
                <a:latin typeface="맑은 고딕" panose="020B0503020000020004" pitchFamily="50" charset="-127"/>
              </a:rPr>
              <a:t> </a:t>
            </a:r>
            <a:r>
              <a:rPr lang="en-US" altLang="ko-KR" sz="1900" dirty="0">
                <a:solidFill>
                  <a:schemeClr val="tx1"/>
                </a:solidFill>
                <a:latin typeface="맑은 고딕" panose="020B0503020000020004" pitchFamily="50" charset="-127"/>
              </a:rPr>
              <a:t>Vendor Lock-in</a:t>
            </a:r>
          </a:p>
          <a:p>
            <a:endParaRPr lang="en-US" altLang="ko-KR" sz="1600" dirty="0">
              <a:solidFill>
                <a:schemeClr val="tx1"/>
              </a:solidFill>
              <a:latin typeface="맑은 고딕" panose="020B0503020000020004" pitchFamily="50" charset="-127"/>
            </a:endParaRPr>
          </a:p>
          <a:p>
            <a:r>
              <a:rPr lang="en-US" altLang="ko-KR" sz="1600" dirty="0">
                <a:solidFill>
                  <a:schemeClr val="tx1"/>
                </a:solidFill>
                <a:latin typeface="맑은 고딕" panose="020B0503020000020004" pitchFamily="50" charset="-127"/>
              </a:rPr>
              <a:t>OSS </a:t>
            </a:r>
            <a:r>
              <a:rPr lang="ko-KR" altLang="en-US" sz="1600" dirty="0">
                <a:solidFill>
                  <a:schemeClr val="tx1"/>
                </a:solidFill>
                <a:latin typeface="맑은 고딕" panose="020B0503020000020004" pitchFamily="50" charset="-127"/>
              </a:rPr>
              <a:t>자체적인 </a:t>
            </a:r>
            <a:r>
              <a:rPr lang="en-US" altLang="ko-KR" sz="1600" dirty="0">
                <a:solidFill>
                  <a:schemeClr val="tx1"/>
                </a:solidFill>
                <a:latin typeface="맑은 고딕" panose="020B0503020000020004" pitchFamily="50" charset="-127"/>
              </a:rPr>
              <a:t>Business </a:t>
            </a:r>
            <a:r>
              <a:rPr lang="ko-KR" altLang="en-US" sz="1600" dirty="0">
                <a:solidFill>
                  <a:schemeClr val="tx1"/>
                </a:solidFill>
                <a:latin typeface="맑은 고딕" panose="020B0503020000020004" pitchFamily="50" charset="-127"/>
              </a:rPr>
              <a:t>모델로서의 가치</a:t>
            </a:r>
            <a:endParaRPr lang="en-US" altLang="ko-KR" sz="1600" dirty="0">
              <a:solidFill>
                <a:schemeClr val="tx1"/>
              </a:solidFill>
              <a:latin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이미 성공적인 큰 </a:t>
            </a:r>
            <a:r>
              <a:rPr lang="en-US" altLang="ko-KR" sz="1400" dirty="0">
                <a:solidFill>
                  <a:schemeClr val="tx1"/>
                </a:solidFill>
                <a:latin typeface="맑은 고딕" panose="020B0503020000020004" pitchFamily="50" charset="-127"/>
                <a:ea typeface="맑은 고딕" panose="020B0503020000020004" pitchFamily="50" charset="-127"/>
              </a:rPr>
              <a:t>OSS </a:t>
            </a:r>
            <a:r>
              <a:rPr lang="ko-KR" altLang="en-US" sz="1400" dirty="0">
                <a:solidFill>
                  <a:schemeClr val="tx1"/>
                </a:solidFill>
                <a:latin typeface="맑은 고딕" panose="020B0503020000020004" pitchFamily="50" charset="-127"/>
                <a:ea typeface="맑은 고딕" panose="020B0503020000020004" pitchFamily="50" charset="-127"/>
              </a:rPr>
              <a:t>프로젝트</a:t>
            </a:r>
            <a:r>
              <a:rPr lang="en-US" altLang="ko-KR" sz="1400" dirty="0">
                <a:solidFill>
                  <a:schemeClr val="tx1"/>
                </a:solidFill>
                <a:latin typeface="맑은 고딕" panose="020B0503020000020004" pitchFamily="50" charset="-127"/>
                <a:ea typeface="맑은 고딕" panose="020B0503020000020004" pitchFamily="50" charset="-127"/>
              </a:rPr>
              <a:t>, </a:t>
            </a:r>
            <a:r>
              <a:rPr lang="ko-KR" altLang="en-US" sz="1400" dirty="0">
                <a:solidFill>
                  <a:schemeClr val="tx1"/>
                </a:solidFill>
                <a:latin typeface="맑은 고딕" panose="020B0503020000020004" pitchFamily="50" charset="-127"/>
                <a:ea typeface="맑은 고딕" panose="020B0503020000020004" pitchFamily="50" charset="-127"/>
              </a:rPr>
              <a:t>커뮤니티에만 해당</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endParaRPr lang="en-US" altLang="ko-KR" sz="1400" dirty="0">
              <a:solidFill>
                <a:schemeClr val="tx1"/>
              </a:solidFill>
              <a:latin typeface="맑은 고딕" panose="020B0503020000020004" pitchFamily="50" charset="-127"/>
              <a:ea typeface="맑은 고딕" panose="020B0503020000020004" pitchFamily="50" charset="-127"/>
            </a:endParaRPr>
          </a:p>
          <a:p>
            <a:r>
              <a:rPr lang="ko-KR" altLang="en-US" sz="1600" dirty="0">
                <a:solidFill>
                  <a:schemeClr val="tx1"/>
                </a:solidFill>
                <a:latin typeface="맑은 고딕" panose="020B0503020000020004" pitchFamily="50" charset="-127"/>
              </a:rPr>
              <a:t>핵심 역량을 발휘할 수 있는 부분에 집중 </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다른 참여자</a:t>
            </a:r>
            <a:r>
              <a:rPr lang="en-US" altLang="ko-KR" sz="1400" dirty="0">
                <a:solidFill>
                  <a:schemeClr val="tx1"/>
                </a:solidFill>
                <a:latin typeface="맑은 고딕" panose="020B0503020000020004" pitchFamily="50" charset="-127"/>
                <a:ea typeface="맑은 고딕" panose="020B0503020000020004" pitchFamily="50" charset="-127"/>
              </a:rPr>
              <a:t>/</a:t>
            </a:r>
            <a:r>
              <a:rPr lang="ko-KR" altLang="en-US" sz="1400" dirty="0">
                <a:solidFill>
                  <a:schemeClr val="tx1"/>
                </a:solidFill>
                <a:latin typeface="맑은 고딕" panose="020B0503020000020004" pitchFamily="50" charset="-127"/>
                <a:ea typeface="맑은 고딕" panose="020B0503020000020004" pitchFamily="50" charset="-127"/>
              </a:rPr>
              <a:t>커뮤니티와 함께 역할 분담</a:t>
            </a:r>
            <a:r>
              <a:rPr lang="en-US" altLang="ko-KR" sz="1400" dirty="0">
                <a:solidFill>
                  <a:schemeClr val="tx1"/>
                </a:solidFill>
                <a:latin typeface="맑은 고딕" panose="020B0503020000020004" pitchFamily="50" charset="-127"/>
                <a:ea typeface="맑은 고딕" panose="020B0503020000020004" pitchFamily="50" charset="-127"/>
              </a:rPr>
              <a:t>, </a:t>
            </a:r>
            <a:r>
              <a:rPr lang="ko-KR" altLang="en-US" sz="1400" dirty="0">
                <a:solidFill>
                  <a:schemeClr val="tx1"/>
                </a:solidFill>
                <a:latin typeface="맑은 고딕" panose="020B0503020000020004" pitchFamily="50" charset="-127"/>
                <a:ea typeface="맑은 고딕" panose="020B0503020000020004" pitchFamily="50" charset="-127"/>
              </a:rPr>
              <a:t>동반 성장</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세상의 모든 </a:t>
            </a:r>
            <a:r>
              <a:rPr lang="en-US" altLang="ko-KR" sz="1400" dirty="0">
                <a:solidFill>
                  <a:schemeClr val="tx1"/>
                </a:solidFill>
                <a:latin typeface="맑은 고딕" panose="020B0503020000020004" pitchFamily="50" charset="-127"/>
                <a:ea typeface="맑은 고딕" panose="020B0503020000020004" pitchFamily="50" charset="-127"/>
              </a:rPr>
              <a:t>OSS</a:t>
            </a:r>
            <a:r>
              <a:rPr lang="ko-KR" altLang="en-US" sz="1400" dirty="0">
                <a:solidFill>
                  <a:schemeClr val="tx1"/>
                </a:solidFill>
                <a:latin typeface="맑은 고딕" panose="020B0503020000020004" pitchFamily="50" charset="-127"/>
                <a:ea typeface="맑은 고딕" panose="020B0503020000020004" pitchFamily="50" charset="-127"/>
              </a:rPr>
              <a:t>는 내 친구</a:t>
            </a:r>
            <a:r>
              <a:rPr lang="en-US" altLang="ko-KR" sz="1400" dirty="0">
                <a:solidFill>
                  <a:schemeClr val="tx1"/>
                </a:solidFill>
                <a:latin typeface="맑은 고딕" panose="020B0503020000020004" pitchFamily="50" charset="-127"/>
                <a:ea typeface="맑은 고딕" panose="020B0503020000020004" pitchFamily="50" charset="-127"/>
              </a:rPr>
              <a:t>, </a:t>
            </a:r>
            <a:r>
              <a:rPr lang="ko-KR" altLang="en-US" sz="1400" dirty="0">
                <a:solidFill>
                  <a:schemeClr val="tx1"/>
                </a:solidFill>
                <a:latin typeface="맑은 고딕" panose="020B0503020000020004" pitchFamily="50" charset="-127"/>
                <a:ea typeface="맑은 고딕" panose="020B0503020000020004" pitchFamily="50" charset="-127"/>
              </a:rPr>
              <a:t>내 재산</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나의 개발 역량 향상을 위한 발판</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endParaRPr lang="en-US" altLang="ko-KR" sz="1200" dirty="0">
              <a:solidFill>
                <a:schemeClr val="tx1"/>
              </a:solidFill>
              <a:latin typeface="맑은 고딕" panose="020B0503020000020004" pitchFamily="50" charset="-127"/>
            </a:endParaRPr>
          </a:p>
          <a:p>
            <a:r>
              <a:rPr lang="ko-KR" altLang="en-US" sz="1600" dirty="0">
                <a:solidFill>
                  <a:schemeClr val="tx1"/>
                </a:solidFill>
                <a:latin typeface="맑은 고딕" panose="020B0503020000020004" pitchFamily="50" charset="-127"/>
              </a:rPr>
              <a:t>나 스스로 또는 외부에 대한 긍정적인 메시지</a:t>
            </a:r>
            <a:endParaRPr lang="en-US" altLang="ko-KR" sz="1600" dirty="0">
              <a:solidFill>
                <a:schemeClr val="tx1"/>
              </a:solidFill>
              <a:latin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좋은 사람들과의 협력 가능성</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내 역량을 세계 만방에 알리는 방법</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새로운 도전과 사업의 기회</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endParaRPr lang="en-US" altLang="ko-KR" sz="1400" dirty="0">
              <a:solidFill>
                <a:schemeClr val="tx1"/>
              </a:solidFill>
              <a:latin typeface="맑은 고딕" panose="020B0503020000020004" pitchFamily="50" charset="-127"/>
              <a:ea typeface="맑은 고딕" panose="020B0503020000020004" pitchFamily="50" charset="-127"/>
            </a:endParaRPr>
          </a:p>
          <a:p>
            <a:r>
              <a:rPr lang="ko-KR" altLang="en-US" sz="1600" dirty="0">
                <a:solidFill>
                  <a:schemeClr val="tx1"/>
                </a:solidFill>
                <a:latin typeface="맑은 고딕" panose="020B0503020000020004" pitchFamily="50" charset="-127"/>
              </a:rPr>
              <a:t>인력 양성</a:t>
            </a:r>
            <a:r>
              <a:rPr lang="en-US" altLang="ko-KR" sz="1600" dirty="0">
                <a:solidFill>
                  <a:schemeClr val="tx1"/>
                </a:solidFill>
                <a:latin typeface="맑은 고딕" panose="020B0503020000020004" pitchFamily="50" charset="-127"/>
              </a:rPr>
              <a:t>/ </a:t>
            </a:r>
            <a:r>
              <a:rPr lang="ko-KR" altLang="en-US" sz="1600" dirty="0" err="1">
                <a:solidFill>
                  <a:schemeClr val="tx1"/>
                </a:solidFill>
                <a:latin typeface="맑은 고딕" panose="020B0503020000020004" pitchFamily="50" charset="-127"/>
              </a:rPr>
              <a:t>리크루팅의</a:t>
            </a:r>
            <a:r>
              <a:rPr lang="ko-KR" altLang="en-US" sz="1600" dirty="0">
                <a:solidFill>
                  <a:schemeClr val="tx1"/>
                </a:solidFill>
                <a:latin typeface="맑은 고딕" panose="020B0503020000020004" pitchFamily="50" charset="-127"/>
              </a:rPr>
              <a:t> 기회</a:t>
            </a:r>
            <a:endParaRPr lang="en-US" altLang="ko-KR" sz="1600" dirty="0">
              <a:solidFill>
                <a:schemeClr val="tx1"/>
              </a:solidFill>
              <a:latin typeface="맑은 고딕" panose="020B0503020000020004" pitchFamily="50" charset="-127"/>
            </a:endParaRPr>
          </a:p>
          <a:p>
            <a:pPr lvl="1"/>
            <a:r>
              <a:rPr lang="ko-KR" altLang="en-US" sz="1200" dirty="0">
                <a:solidFill>
                  <a:schemeClr val="tx1"/>
                </a:solidFill>
                <a:latin typeface="맑은 고딕" panose="020B0503020000020004" pitchFamily="50" charset="-127"/>
                <a:ea typeface="맑은 고딕" panose="020B0503020000020004" pitchFamily="50" charset="-127"/>
              </a:rPr>
              <a:t>선수들이 인정한 선수들이 커뮤니티에 있음</a:t>
            </a:r>
            <a:endParaRPr lang="en-US" altLang="ko-KR" sz="1200" dirty="0">
              <a:solidFill>
                <a:schemeClr val="tx1"/>
              </a:solidFill>
              <a:latin typeface="맑은 고딕" panose="020B0503020000020004" pitchFamily="50" charset="-127"/>
              <a:ea typeface="맑은 고딕" panose="020B0503020000020004" pitchFamily="50" charset="-127"/>
            </a:endParaRPr>
          </a:p>
          <a:p>
            <a:pPr lvl="1"/>
            <a:r>
              <a:rPr lang="ko-KR" altLang="en-US" sz="1200" dirty="0">
                <a:solidFill>
                  <a:schemeClr val="tx1"/>
                </a:solidFill>
                <a:latin typeface="맑은 고딕" panose="020B0503020000020004" pitchFamily="50" charset="-127"/>
                <a:ea typeface="맑은 고딕" panose="020B0503020000020004" pitchFamily="50" charset="-127"/>
              </a:rPr>
              <a:t>취업 전에 역량을 인정받을 거의 유일한 방법</a:t>
            </a:r>
            <a:endParaRPr lang="en-US" altLang="ko-KR" sz="1200" dirty="0">
              <a:solidFill>
                <a:schemeClr val="tx1"/>
              </a:solidFill>
              <a:latin typeface="맑은 고딕" panose="020B0503020000020004" pitchFamily="50" charset="-127"/>
              <a:ea typeface="맑은 고딕" panose="020B0503020000020004" pitchFamily="50" charset="-127"/>
            </a:endParaRPr>
          </a:p>
          <a:p>
            <a:endParaRPr lang="en-US" altLang="ko-KR" dirty="0">
              <a:solidFill>
                <a:schemeClr val="tx1"/>
              </a:solidFill>
              <a:latin typeface="맑은 고딕" panose="020B0503020000020004" pitchFamily="50" charset="-127"/>
              <a:ea typeface="맑은 고딕" panose="020B0503020000020004" pitchFamily="50" charset="-127"/>
            </a:endParaRPr>
          </a:p>
        </p:txBody>
      </p:sp>
      <p:sp>
        <p:nvSpPr>
          <p:cNvPr id="5" name="오른쪽 화살표 4"/>
          <p:cNvSpPr/>
          <p:nvPr/>
        </p:nvSpPr>
        <p:spPr>
          <a:xfrm flipH="1">
            <a:off x="4005064" y="4083918"/>
            <a:ext cx="1152128" cy="3600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3"/>
          <a:stretch>
            <a:fillRect/>
          </a:stretch>
        </p:blipFill>
        <p:spPr>
          <a:xfrm>
            <a:off x="4725144" y="2571750"/>
            <a:ext cx="1670436" cy="1224136"/>
          </a:xfrm>
          <a:prstGeom prst="rect">
            <a:avLst/>
          </a:prstGeom>
        </p:spPr>
      </p:pic>
    </p:spTree>
    <p:extLst>
      <p:ext uri="{BB962C8B-B14F-4D97-AF65-F5344CB8AC3E}">
        <p14:creationId xmlns:p14="http://schemas.microsoft.com/office/powerpoint/2010/main" val="4075781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lIns="0" tIns="0" rIns="0" bIns="0">
            <a:noAutofit/>
          </a:bodyPr>
          <a:lstStyle/>
          <a:p>
            <a:pPr algn="l" eaLnBrk="1" hangingPunct="1">
              <a:lnSpc>
                <a:spcPct val="95000"/>
              </a:lnSpc>
            </a:pPr>
            <a:r>
              <a:rPr lang="en-US" dirty="0">
                <a:ea typeface="ヒラギノ角ゴ Pro W3" charset="0"/>
                <a:cs typeface="ヒラギノ角ゴ Pro W3" charset="0"/>
              </a:rPr>
              <a:t>Code Review</a:t>
            </a:r>
          </a:p>
        </p:txBody>
      </p:sp>
      <p:sp>
        <p:nvSpPr>
          <p:cNvPr id="2" name="Content Placeholder 1"/>
          <p:cNvSpPr>
            <a:spLocks noGrp="1"/>
          </p:cNvSpPr>
          <p:nvPr>
            <p:ph idx="1"/>
          </p:nvPr>
        </p:nvSpPr>
        <p:spPr/>
        <p:txBody>
          <a:bodyPr>
            <a:normAutofit/>
          </a:bodyPr>
          <a:lstStyle/>
          <a:p>
            <a:pPr marL="77153" lvl="1" indent="0">
              <a:lnSpc>
                <a:spcPct val="95000"/>
              </a:lnSpc>
              <a:buClr>
                <a:srgbClr val="000000"/>
              </a:buClr>
              <a:buSzPct val="80000"/>
            </a:pPr>
            <a:r>
              <a:rPr lang="ko-KR" altLang="en-US" sz="1800" b="1" dirty="0">
                <a:solidFill>
                  <a:srgbClr val="000000"/>
                </a:solidFill>
                <a:latin typeface="Arial" charset="0"/>
              </a:rPr>
              <a:t> 나 말고 다른 사람이 한번 더 보면 좋지 않겠는가</a:t>
            </a:r>
            <a:r>
              <a:rPr lang="en-US" altLang="ko-KR" sz="1800" b="1" dirty="0">
                <a:solidFill>
                  <a:srgbClr val="000000"/>
                </a:solidFill>
                <a:latin typeface="Arial" charset="0"/>
              </a:rPr>
              <a:t>?</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a:solidFill>
                  <a:srgbClr val="000000"/>
                </a:solidFill>
                <a:latin typeface="Arial" charset="0"/>
              </a:rPr>
              <a:t>오류를 일찍 발견하여 디버깅 시간을 단축</a:t>
            </a:r>
            <a:endParaRPr lang="en-US" altLang="ko-KR" sz="1800" dirty="0">
              <a:solidFill>
                <a:srgbClr val="000000"/>
              </a:solidFill>
              <a:latin typeface="Arial" charset="0"/>
            </a:endParaRPr>
          </a:p>
          <a:p>
            <a:pPr lvl="3">
              <a:lnSpc>
                <a:spcPct val="95000"/>
              </a:lnSpc>
              <a:buClr>
                <a:srgbClr val="000000"/>
              </a:buClr>
              <a:buSzPct val="80000"/>
              <a:buFont typeface="Wingdings" charset="0"/>
              <a:buChar char="§"/>
            </a:pPr>
            <a:endParaRPr lang="en-US" sz="1200" b="1" dirty="0">
              <a:solidFill>
                <a:srgbClr val="000000"/>
              </a:solidFill>
              <a:latin typeface="Arial" charset="0"/>
            </a:endParaRPr>
          </a:p>
          <a:p>
            <a:pPr marL="77153" lvl="1" indent="0">
              <a:lnSpc>
                <a:spcPct val="95000"/>
              </a:lnSpc>
              <a:buClr>
                <a:srgbClr val="000000"/>
              </a:buClr>
              <a:buSzPct val="80000"/>
            </a:pPr>
            <a:r>
              <a:rPr lang="ko-KR" altLang="en-US" sz="1800" b="1" dirty="0">
                <a:solidFill>
                  <a:srgbClr val="000000"/>
                </a:solidFill>
                <a:latin typeface="Arial" charset="0"/>
              </a:rPr>
              <a:t> 내 코드가 아닌 우리의 코드로</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a:solidFill>
                  <a:srgbClr val="000000"/>
                </a:solidFill>
                <a:latin typeface="Arial" charset="0"/>
              </a:rPr>
              <a:t>코딩 표준을 잘 지킨</a:t>
            </a:r>
            <a:r>
              <a:rPr lang="en-US" altLang="ko-KR" sz="1800" dirty="0">
                <a:solidFill>
                  <a:srgbClr val="000000"/>
                </a:solidFill>
                <a:latin typeface="Arial" charset="0"/>
              </a:rPr>
              <a:t>,</a:t>
            </a:r>
            <a:r>
              <a:rPr lang="ko-KR" altLang="en-US" sz="1800" dirty="0">
                <a:solidFill>
                  <a:srgbClr val="000000"/>
                </a:solidFill>
                <a:latin typeface="Arial" charset="0"/>
              </a:rPr>
              <a:t> 읽기 쉽고 품질 좋은 코드</a:t>
            </a:r>
            <a:endParaRPr lang="en-US" altLang="ko-KR" sz="1800" dirty="0">
              <a:solidFill>
                <a:srgbClr val="000000"/>
              </a:solidFill>
              <a:latin typeface="Arial" charset="0"/>
            </a:endParaRPr>
          </a:p>
          <a:p>
            <a:pPr lvl="3">
              <a:lnSpc>
                <a:spcPct val="95000"/>
              </a:lnSpc>
              <a:buClr>
                <a:srgbClr val="000000"/>
              </a:buClr>
              <a:buSzPct val="80000"/>
              <a:buFont typeface="Wingdings" charset="0"/>
              <a:buChar char="§"/>
            </a:pPr>
            <a:endParaRPr lang="en-US" sz="1200" dirty="0">
              <a:solidFill>
                <a:srgbClr val="000000"/>
              </a:solidFill>
              <a:latin typeface="Arial" charset="0"/>
            </a:endParaRPr>
          </a:p>
          <a:p>
            <a:pPr marL="77153" lvl="1" indent="0">
              <a:lnSpc>
                <a:spcPct val="95000"/>
              </a:lnSpc>
              <a:buClr>
                <a:srgbClr val="000000"/>
              </a:buClr>
              <a:buSzPct val="80000"/>
            </a:pPr>
            <a:r>
              <a:rPr lang="ko-KR" altLang="en-US" sz="1800" b="1" dirty="0">
                <a:solidFill>
                  <a:srgbClr val="000000"/>
                </a:solidFill>
                <a:latin typeface="Arial" charset="0"/>
              </a:rPr>
              <a:t> 신입 개발자에 대한 배려</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a:solidFill>
                  <a:srgbClr val="000000"/>
                </a:solidFill>
                <a:latin typeface="Arial" charset="0"/>
              </a:rPr>
              <a:t>릴리즈 되어 망가지기 전에</a:t>
            </a:r>
            <a:r>
              <a:rPr lang="en-US" altLang="ko-KR" sz="1800" dirty="0">
                <a:solidFill>
                  <a:srgbClr val="000000"/>
                </a:solidFill>
                <a:latin typeface="Arial" charset="0"/>
              </a:rPr>
              <a:t>,</a:t>
            </a:r>
            <a:r>
              <a:rPr lang="ko-KR" altLang="en-US" sz="1800" dirty="0">
                <a:solidFill>
                  <a:srgbClr val="000000"/>
                </a:solidFill>
                <a:latin typeface="Arial" charset="0"/>
              </a:rPr>
              <a:t> 실수로부터 배움</a:t>
            </a:r>
            <a:endParaRPr lang="en-US" altLang="ko-KR" sz="1800" dirty="0">
              <a:solidFill>
                <a:srgbClr val="000000"/>
              </a:solidFill>
              <a:latin typeface="Arial" charset="0"/>
            </a:endParaRPr>
          </a:p>
          <a:p>
            <a:pPr lvl="3">
              <a:lnSpc>
                <a:spcPct val="95000"/>
              </a:lnSpc>
              <a:buClr>
                <a:srgbClr val="000000"/>
              </a:buClr>
              <a:buSzPct val="80000"/>
              <a:buFont typeface="Wingdings" charset="0"/>
              <a:buChar char="§"/>
            </a:pPr>
            <a:endParaRPr lang="en-US" sz="1200" dirty="0">
              <a:solidFill>
                <a:srgbClr val="000000"/>
              </a:solidFill>
              <a:latin typeface="Arial" charset="0"/>
            </a:endParaRPr>
          </a:p>
          <a:p>
            <a:pPr marL="77153" lvl="1" indent="0">
              <a:lnSpc>
                <a:spcPct val="95000"/>
              </a:lnSpc>
              <a:buClr>
                <a:srgbClr val="000000"/>
              </a:buClr>
              <a:buSzPct val="80000"/>
            </a:pPr>
            <a:r>
              <a:rPr lang="ko-KR" altLang="en-US" sz="1800" b="1" dirty="0">
                <a:solidFill>
                  <a:srgbClr val="000000"/>
                </a:solidFill>
                <a:latin typeface="Arial" charset="0"/>
              </a:rPr>
              <a:t> 개발자들 사이에 신뢰 관계 형성</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a:solidFill>
                  <a:srgbClr val="000000"/>
                </a:solidFill>
                <a:latin typeface="Arial" charset="0"/>
              </a:rPr>
              <a:t>더 중요한 협력의 준비</a:t>
            </a:r>
            <a:endParaRPr lang="en-US" sz="1800" dirty="0">
              <a:solidFill>
                <a:srgbClr val="000000"/>
              </a:solidFill>
              <a:latin typeface="Arial" charset="0"/>
            </a:endParaRPr>
          </a:p>
        </p:txBody>
      </p:sp>
      <p:sp>
        <p:nvSpPr>
          <p:cNvPr id="9" name="Content Placeholder 2"/>
          <p:cNvSpPr txBox="1">
            <a:spLocks/>
          </p:cNvSpPr>
          <p:nvPr/>
        </p:nvSpPr>
        <p:spPr>
          <a:xfrm>
            <a:off x="3284984" y="3723878"/>
            <a:ext cx="3456384" cy="1302072"/>
          </a:xfrm>
          <a:prstGeom prst="rect">
            <a:avLst/>
          </a:prstGeom>
          <a:ln>
            <a:solidFill>
              <a:srgbClr val="FF070F"/>
            </a:solidFill>
          </a:ln>
        </p:spPr>
        <p:txBody>
          <a:bodyPr vert="horz" lIns="0" tIns="0" rIns="0" bIns="0" rtlCol="0" anchor="ctr">
            <a:normAutofit/>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a:solidFill>
                  <a:srgbClr val="000000"/>
                </a:solidFill>
                <a:latin typeface="+mj-lt"/>
              </a:rPr>
              <a:t>코드 리뷰</a:t>
            </a:r>
            <a:r>
              <a:rPr lang="ko-KR" altLang="en-US" sz="1800" dirty="0">
                <a:solidFill>
                  <a:srgbClr val="000000"/>
                </a:solidFill>
                <a:latin typeface="+mj-lt"/>
              </a:rPr>
              <a:t>는</a:t>
            </a:r>
            <a:br>
              <a:rPr lang="en-US" altLang="ko-KR" sz="1800" dirty="0">
                <a:solidFill>
                  <a:srgbClr val="000000"/>
                </a:solidFill>
                <a:latin typeface="+mj-lt"/>
              </a:rPr>
            </a:br>
            <a:endParaRPr lang="en-US" altLang="ko-KR"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시간이 들지만</a:t>
            </a:r>
            <a:r>
              <a:rPr lang="en-US" altLang="ko-KR" sz="1800" dirty="0">
                <a:solidFill>
                  <a:srgbClr val="000000"/>
                </a:solidFill>
                <a:latin typeface="+mj-lt"/>
              </a:rPr>
              <a:t>,</a:t>
            </a:r>
            <a:r>
              <a:rPr lang="ko-KR" altLang="en-US" sz="1800" dirty="0">
                <a:solidFill>
                  <a:srgbClr val="000000"/>
                </a:solidFill>
                <a:latin typeface="+mj-lt"/>
              </a:rPr>
              <a:t> 아깝지 않다</a:t>
            </a:r>
            <a:r>
              <a:rPr lang="en-US" altLang="ko-KR" sz="1800" dirty="0">
                <a:solidFill>
                  <a:srgbClr val="000000"/>
                </a:solidFill>
                <a:latin typeface="+mj-lt"/>
              </a:rPr>
              <a:t>.</a:t>
            </a: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규칙적으로</a:t>
            </a:r>
            <a:r>
              <a:rPr lang="en-US" altLang="ko-KR" sz="1800" dirty="0">
                <a:solidFill>
                  <a:srgbClr val="000000"/>
                </a:solidFill>
                <a:latin typeface="+mj-lt"/>
              </a:rPr>
              <a:t>,</a:t>
            </a:r>
            <a:r>
              <a:rPr lang="ko-KR" altLang="en-US" sz="1800" dirty="0">
                <a:solidFill>
                  <a:srgbClr val="000000"/>
                </a:solidFill>
                <a:latin typeface="+mj-lt"/>
              </a:rPr>
              <a:t> 병렬적으로</a:t>
            </a:r>
            <a:r>
              <a:rPr lang="en-US" altLang="ko-KR" sz="1800" dirty="0">
                <a:solidFill>
                  <a:srgbClr val="000000"/>
                </a:solidFill>
                <a:latin typeface="+mj-lt"/>
              </a:rPr>
              <a:t>..</a:t>
            </a:r>
          </a:p>
        </p:txBody>
      </p:sp>
    </p:spTree>
    <p:extLst>
      <p:ext uri="{BB962C8B-B14F-4D97-AF65-F5344CB8AC3E}">
        <p14:creationId xmlns:p14="http://schemas.microsoft.com/office/powerpoint/2010/main" val="28657454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
          <p:cNvSpPr>
            <a:spLocks noGrp="1" noChangeArrowheads="1"/>
          </p:cNvSpPr>
          <p:nvPr>
            <p:ph type="title"/>
          </p:nvPr>
        </p:nvSpPr>
        <p:spPr/>
        <p:txBody>
          <a:bodyPr lIns="0" tIns="0" rIns="0" bIns="0">
            <a:noAutofit/>
          </a:bodyPr>
          <a:lstStyle/>
          <a:p>
            <a:pPr algn="l" eaLnBrk="1" hangingPunct="1">
              <a:lnSpc>
                <a:spcPct val="95000"/>
              </a:lnSpc>
            </a:pPr>
            <a:r>
              <a:rPr lang="en-US" dirty="0">
                <a:solidFill>
                  <a:srgbClr val="2F2672"/>
                </a:solidFill>
                <a:ea typeface="ヒラギノ角ゴ Pro W3" charset="0"/>
                <a:cs typeface="ヒラギノ角ゴ Pro W3" charset="0"/>
              </a:rPr>
              <a:t>Code Review</a:t>
            </a:r>
          </a:p>
        </p:txBody>
      </p:sp>
      <p:sp>
        <p:nvSpPr>
          <p:cNvPr id="2" name="Content Placeholder 1"/>
          <p:cNvSpPr>
            <a:spLocks noGrp="1"/>
          </p:cNvSpPr>
          <p:nvPr>
            <p:ph idx="1"/>
          </p:nvPr>
        </p:nvSpPr>
        <p:spPr/>
        <p:txBody>
          <a:bodyPr>
            <a:normAutofit/>
          </a:bodyPr>
          <a:lstStyle/>
          <a:p>
            <a:pPr marL="77153" lvl="1" indent="0">
              <a:lnSpc>
                <a:spcPct val="95000"/>
              </a:lnSpc>
              <a:buClr>
                <a:srgbClr val="000000"/>
              </a:buClr>
              <a:buSzPct val="100000"/>
            </a:pPr>
            <a:r>
              <a:rPr lang="en-US" dirty="0">
                <a:solidFill>
                  <a:srgbClr val="000000"/>
                </a:solidFill>
                <a:latin typeface="Arial" charset="0"/>
              </a:rPr>
              <a:t> </a:t>
            </a:r>
            <a:r>
              <a:rPr lang="ko-KR" altLang="en-US" sz="1800" b="1" dirty="0">
                <a:solidFill>
                  <a:srgbClr val="000000"/>
                </a:solidFill>
                <a:latin typeface="Arial" charset="0"/>
              </a:rPr>
              <a:t>모든 수정된 내용은 바로 리뷰를 받는 걸로</a:t>
            </a:r>
            <a:endParaRPr lang="en-US" sz="1800" b="1" dirty="0">
              <a:solidFill>
                <a:srgbClr val="000000"/>
              </a:solidFill>
              <a:latin typeface="Arial" charset="0"/>
            </a:endParaRPr>
          </a:p>
          <a:p>
            <a:pPr marL="591503" lvl="3" indent="0">
              <a:lnSpc>
                <a:spcPct val="95000"/>
              </a:lnSpc>
              <a:buClr>
                <a:srgbClr val="000000"/>
              </a:buClr>
              <a:buSzPct val="100000"/>
            </a:pPr>
            <a:r>
              <a:rPr lang="ko-KR" altLang="en-US" sz="1200" dirty="0">
                <a:solidFill>
                  <a:srgbClr val="000000"/>
                </a:solidFill>
              </a:rPr>
              <a:t> 왕창 수정된 내용이라면 리뷰하기도 </a:t>
            </a:r>
            <a:r>
              <a:rPr lang="en-US" altLang="ko-KR" sz="1200" dirty="0">
                <a:solidFill>
                  <a:srgbClr val="000000"/>
                </a:solidFill>
              </a:rPr>
              <a:t>/</a:t>
            </a:r>
            <a:r>
              <a:rPr lang="ko-KR" altLang="en-US" sz="1200" dirty="0">
                <a:solidFill>
                  <a:srgbClr val="000000"/>
                </a:solidFill>
              </a:rPr>
              <a:t> 나중에 수정하기도 힘들겠죠</a:t>
            </a:r>
            <a:endParaRPr lang="en-US" sz="1200" dirty="0">
              <a:solidFill>
                <a:srgbClr val="000000"/>
              </a:solidFill>
            </a:endParaRPr>
          </a:p>
          <a:p>
            <a:pPr marL="334328" lvl="2" indent="0">
              <a:lnSpc>
                <a:spcPct val="95000"/>
              </a:lnSpc>
              <a:buClr>
                <a:srgbClr val="000000"/>
              </a:buClr>
              <a:buSzPct val="100000"/>
            </a:pPr>
            <a:r>
              <a:rPr lang="ko-KR" altLang="en-US" sz="1600" dirty="0">
                <a:solidFill>
                  <a:srgbClr val="000000"/>
                </a:solidFill>
              </a:rPr>
              <a:t> 대개는 수정한 사람이 리뷰어를</a:t>
            </a:r>
            <a:r>
              <a:rPr lang="en-US" altLang="ko-KR" sz="1600" dirty="0">
                <a:solidFill>
                  <a:srgbClr val="000000"/>
                </a:solidFill>
              </a:rPr>
              <a:t>(</a:t>
            </a:r>
            <a:r>
              <a:rPr lang="ko-KR" altLang="en-US" sz="1600" dirty="0">
                <a:solidFill>
                  <a:srgbClr val="000000"/>
                </a:solidFill>
              </a:rPr>
              <a:t>들을</a:t>
            </a:r>
            <a:r>
              <a:rPr lang="ko-KR" altLang="ko-KR" sz="1600" dirty="0">
                <a:solidFill>
                  <a:srgbClr val="000000"/>
                </a:solidFill>
              </a:rPr>
              <a:t>)</a:t>
            </a:r>
            <a:r>
              <a:rPr lang="ko-KR" altLang="en-US" sz="1600" dirty="0">
                <a:solidFill>
                  <a:srgbClr val="000000"/>
                </a:solidFill>
              </a:rPr>
              <a:t> 지정</a:t>
            </a:r>
            <a:endParaRPr lang="en-US" altLang="ko-KR" sz="1600" dirty="0">
              <a:solidFill>
                <a:srgbClr val="000000"/>
              </a:solidFill>
            </a:endParaRPr>
          </a:p>
          <a:p>
            <a:pPr marL="591503" lvl="3" indent="0">
              <a:lnSpc>
                <a:spcPct val="95000"/>
              </a:lnSpc>
              <a:buClr>
                <a:srgbClr val="000000"/>
              </a:buClr>
              <a:buSzPct val="100000"/>
            </a:pPr>
            <a:r>
              <a:rPr lang="ko-KR" altLang="en-US" sz="1200" dirty="0">
                <a:solidFill>
                  <a:srgbClr val="000000"/>
                </a:solidFill>
              </a:rPr>
              <a:t> 충분히 복잡하고 다양한 관점이 필요하면 여러명이 리뷰</a:t>
            </a:r>
            <a:endParaRPr lang="en-US" altLang="ko-KR" sz="1200" dirty="0">
              <a:solidFill>
                <a:srgbClr val="000000"/>
              </a:solidFill>
            </a:endParaRPr>
          </a:p>
          <a:p>
            <a:pPr marL="591503" lvl="3" indent="0">
              <a:lnSpc>
                <a:spcPct val="95000"/>
              </a:lnSpc>
              <a:buClr>
                <a:srgbClr val="000000"/>
              </a:buClr>
              <a:buSzPct val="100000"/>
            </a:pPr>
            <a:endParaRPr lang="en-US" sz="1200" dirty="0">
              <a:solidFill>
                <a:srgbClr val="000000"/>
              </a:solidFill>
              <a:latin typeface="Arial" charset="0"/>
            </a:endParaRPr>
          </a:p>
          <a:p>
            <a:pPr marL="77153" lvl="1" indent="0">
              <a:lnSpc>
                <a:spcPct val="95000"/>
              </a:lnSpc>
              <a:buClr>
                <a:srgbClr val="000000"/>
              </a:buClr>
              <a:buSzPct val="100000"/>
            </a:pPr>
            <a:r>
              <a:rPr lang="ko-KR" altLang="en-US" dirty="0">
                <a:solidFill>
                  <a:srgbClr val="000000"/>
                </a:solidFill>
                <a:latin typeface="Arial" charset="0"/>
              </a:rPr>
              <a:t> </a:t>
            </a:r>
            <a:r>
              <a:rPr lang="ko-KR" altLang="en-US" sz="1800" b="1" dirty="0">
                <a:solidFill>
                  <a:srgbClr val="000000"/>
                </a:solidFill>
                <a:latin typeface="Arial" charset="0"/>
              </a:rPr>
              <a:t>리뷰어는 수정된 내용을 검토</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어떻게 코드를 개선할 수 있을까에 대한 코멘트</a:t>
            </a:r>
            <a:endParaRPr lang="en-US" sz="1600" dirty="0">
              <a:solidFill>
                <a:srgbClr val="000000"/>
              </a:solidFill>
            </a:endParaRPr>
          </a:p>
          <a:p>
            <a:pPr marL="591503" lvl="3" indent="0">
              <a:lnSpc>
                <a:spcPct val="95000"/>
              </a:lnSpc>
              <a:buClr>
                <a:srgbClr val="000000"/>
              </a:buClr>
              <a:buSzPct val="100000"/>
            </a:pPr>
            <a:r>
              <a:rPr lang="ko-KR" altLang="en-US" sz="1200" dirty="0">
                <a:solidFill>
                  <a:srgbClr val="000000"/>
                </a:solidFill>
              </a:rPr>
              <a:t> </a:t>
            </a:r>
            <a:r>
              <a:rPr lang="en-US" altLang="ko-KR" sz="1200" dirty="0">
                <a:solidFill>
                  <a:srgbClr val="000000"/>
                </a:solidFill>
              </a:rPr>
              <a:t>(</a:t>
            </a:r>
            <a:r>
              <a:rPr lang="ko-KR" altLang="en-US" sz="1200" dirty="0">
                <a:solidFill>
                  <a:srgbClr val="000000"/>
                </a:solidFill>
              </a:rPr>
              <a:t>모든 사항</a:t>
            </a:r>
            <a:r>
              <a:rPr lang="en-US" altLang="ko-KR" sz="1200" dirty="0">
                <a:solidFill>
                  <a:srgbClr val="000000"/>
                </a:solidFill>
              </a:rPr>
              <a:t>,</a:t>
            </a:r>
            <a:r>
              <a:rPr lang="ko-KR" altLang="en-US" sz="1200" dirty="0">
                <a:solidFill>
                  <a:srgbClr val="000000"/>
                </a:solidFill>
              </a:rPr>
              <a:t> 코딩 표준</a:t>
            </a:r>
            <a:r>
              <a:rPr lang="en-US" altLang="ko-KR" sz="1200" dirty="0">
                <a:solidFill>
                  <a:srgbClr val="000000"/>
                </a:solidFill>
              </a:rPr>
              <a:t>,</a:t>
            </a:r>
            <a:r>
              <a:rPr lang="ko-KR" altLang="en-US" sz="1200" dirty="0">
                <a:solidFill>
                  <a:srgbClr val="000000"/>
                </a:solidFill>
              </a:rPr>
              <a:t> </a:t>
            </a:r>
            <a:r>
              <a:rPr lang="en-US" altLang="ko-KR" sz="1200" dirty="0">
                <a:solidFill>
                  <a:srgbClr val="000000"/>
                </a:solidFill>
              </a:rPr>
              <a:t>Naming, </a:t>
            </a:r>
            <a:r>
              <a:rPr lang="ko-KR" altLang="en-US" sz="1200" dirty="0">
                <a:solidFill>
                  <a:srgbClr val="000000"/>
                </a:solidFill>
              </a:rPr>
              <a:t>알고리즘</a:t>
            </a:r>
            <a:r>
              <a:rPr lang="en-US" altLang="ko-KR" sz="1200" dirty="0">
                <a:solidFill>
                  <a:srgbClr val="000000"/>
                </a:solidFill>
              </a:rPr>
              <a:t>)</a:t>
            </a:r>
          </a:p>
          <a:p>
            <a:pPr marL="334328" lvl="2" indent="0">
              <a:lnSpc>
                <a:spcPct val="95000"/>
              </a:lnSpc>
              <a:buClr>
                <a:srgbClr val="000000"/>
              </a:buClr>
              <a:buSzPct val="100000"/>
            </a:pPr>
            <a:r>
              <a:rPr lang="ko-KR" altLang="ko-KR" sz="1600" dirty="0">
                <a:solidFill>
                  <a:srgbClr val="000000"/>
                </a:solidFill>
              </a:rPr>
              <a:t> </a:t>
            </a:r>
            <a:r>
              <a:rPr lang="ko-KR" altLang="en-US" sz="1600" dirty="0">
                <a:solidFill>
                  <a:srgbClr val="000000"/>
                </a:solidFill>
              </a:rPr>
              <a:t>필요하면 일부는 직접 수정</a:t>
            </a:r>
            <a:endParaRPr lang="en-US" sz="1600" dirty="0">
              <a:solidFill>
                <a:srgbClr val="000000"/>
              </a:solidFill>
            </a:endParaRPr>
          </a:p>
          <a:p>
            <a:pPr marL="77153" lvl="1" indent="0">
              <a:lnSpc>
                <a:spcPct val="95000"/>
              </a:lnSpc>
              <a:buClr>
                <a:srgbClr val="000000"/>
              </a:buClr>
              <a:buSzPct val="100000"/>
            </a:pPr>
            <a:endParaRPr lang="en-US" dirty="0">
              <a:solidFill>
                <a:srgbClr val="000000"/>
              </a:solidFill>
              <a:latin typeface="Arial" charset="0"/>
            </a:endParaRPr>
          </a:p>
          <a:p>
            <a:pPr marL="77153" lvl="1" indent="0">
              <a:lnSpc>
                <a:spcPct val="95000"/>
              </a:lnSpc>
              <a:buClr>
                <a:srgbClr val="000000"/>
              </a:buClr>
              <a:buSzPct val="100000"/>
            </a:pPr>
            <a:r>
              <a:rPr lang="ko-KR" altLang="en-US" sz="1800" b="1" dirty="0">
                <a:solidFill>
                  <a:srgbClr val="000000"/>
                </a:solidFill>
                <a:latin typeface="Arial" charset="0"/>
              </a:rPr>
              <a:t> 개발자는 리뷰 결과를 바탕으로</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수정</a:t>
            </a:r>
            <a:r>
              <a:rPr lang="en-US" altLang="ko-KR" sz="1600" dirty="0">
                <a:solidFill>
                  <a:srgbClr val="000000"/>
                </a:solidFill>
              </a:rPr>
              <a:t>,</a:t>
            </a:r>
            <a:r>
              <a:rPr lang="ko-KR" altLang="en-US" sz="1600" dirty="0">
                <a:solidFill>
                  <a:srgbClr val="000000"/>
                </a:solidFill>
              </a:rPr>
              <a:t> 개선 </a:t>
            </a:r>
            <a:r>
              <a:rPr lang="en-US" altLang="ko-KR" sz="1600" dirty="0">
                <a:solidFill>
                  <a:srgbClr val="000000"/>
                </a:solidFill>
              </a:rPr>
              <a:t>/</a:t>
            </a:r>
            <a:r>
              <a:rPr lang="ko-KR" altLang="en-US" sz="1600" dirty="0">
                <a:solidFill>
                  <a:srgbClr val="000000"/>
                </a:solidFill>
              </a:rPr>
              <a:t> 테스트</a:t>
            </a:r>
            <a:endParaRPr lang="en-US" sz="1600" dirty="0">
              <a:solidFill>
                <a:srgbClr val="000000"/>
              </a:solidFill>
            </a:endParaRPr>
          </a:p>
          <a:p>
            <a:pPr marL="334328" lvl="2" indent="0">
              <a:lnSpc>
                <a:spcPct val="95000"/>
              </a:lnSpc>
              <a:buClr>
                <a:srgbClr val="000000"/>
              </a:buClr>
              <a:buSzPct val="100000"/>
            </a:pPr>
            <a:r>
              <a:rPr lang="ko-KR" altLang="en-US" sz="1600" dirty="0">
                <a:solidFill>
                  <a:srgbClr val="000000"/>
                </a:solidFill>
              </a:rPr>
              <a:t> 그리고 다시 </a:t>
            </a:r>
            <a:r>
              <a:rPr lang="en-US" altLang="ko-KR" sz="1600" dirty="0">
                <a:solidFill>
                  <a:srgbClr val="000000"/>
                </a:solidFill>
              </a:rPr>
              <a:t>OK </a:t>
            </a:r>
            <a:r>
              <a:rPr lang="ko-KR" altLang="en-US" sz="1600" dirty="0">
                <a:solidFill>
                  <a:srgbClr val="000000"/>
                </a:solidFill>
              </a:rPr>
              <a:t>될 때까지 리뷰 요청</a:t>
            </a:r>
            <a:endParaRPr lang="en-US" sz="1600" dirty="0">
              <a:solidFill>
                <a:srgbClr val="000000"/>
              </a:solidFill>
              <a:latin typeface="Arial" charset="0"/>
            </a:endParaRPr>
          </a:p>
          <a:p>
            <a:endParaRPr lang="en-US" sz="1800" dirty="0"/>
          </a:p>
        </p:txBody>
      </p:sp>
      <p:sp>
        <p:nvSpPr>
          <p:cNvPr id="9" name="Content Placeholder 2"/>
          <p:cNvSpPr txBox="1">
            <a:spLocks/>
          </p:cNvSpPr>
          <p:nvPr/>
        </p:nvSpPr>
        <p:spPr>
          <a:xfrm>
            <a:off x="4149080" y="4155926"/>
            <a:ext cx="2520280" cy="870024"/>
          </a:xfrm>
          <a:prstGeom prst="rect">
            <a:avLst/>
          </a:prstGeom>
          <a:ln>
            <a:solidFill>
              <a:srgbClr val="FF070F"/>
            </a:solidFill>
          </a:ln>
        </p:spPr>
        <p:txBody>
          <a:bodyPr vert="horz" lIns="0" tIns="0" rIns="0" bIns="0" rtlCol="0" anchor="ctr">
            <a:normAutofit fontScale="925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a:solidFill>
                  <a:srgbClr val="000000"/>
                </a:solidFill>
                <a:latin typeface="+mj-lt"/>
              </a:rPr>
              <a:t>코드 리뷰</a:t>
            </a:r>
            <a:r>
              <a:rPr lang="ko-KR" altLang="en-US" sz="1800" dirty="0">
                <a:solidFill>
                  <a:srgbClr val="000000"/>
                </a:solidFill>
                <a:latin typeface="+mj-lt"/>
              </a:rPr>
              <a:t>는</a:t>
            </a:r>
            <a:br>
              <a:rPr lang="en-US" altLang="ko-KR" sz="1800" dirty="0">
                <a:solidFill>
                  <a:srgbClr val="000000"/>
                </a:solidFill>
                <a:latin typeface="+mj-lt"/>
              </a:rPr>
            </a:br>
            <a:endParaRPr lang="en-US" altLang="ko-KR"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모두가 만족할 때까지</a:t>
            </a:r>
            <a:endParaRPr lang="en-US" altLang="ko-KR" sz="1800" dirty="0">
              <a:solidFill>
                <a:srgbClr val="000000"/>
              </a:solidFill>
              <a:latin typeface="+mj-lt"/>
            </a:endParaRPr>
          </a:p>
        </p:txBody>
      </p:sp>
    </p:spTree>
    <p:extLst>
      <p:ext uri="{BB962C8B-B14F-4D97-AF65-F5344CB8AC3E}">
        <p14:creationId xmlns:p14="http://schemas.microsoft.com/office/powerpoint/2010/main" val="2272379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
          <p:cNvSpPr>
            <a:spLocks noGrp="1" noChangeArrowheads="1"/>
          </p:cNvSpPr>
          <p:nvPr>
            <p:ph type="title"/>
          </p:nvPr>
        </p:nvSpPr>
        <p:spPr/>
        <p:txBody>
          <a:bodyPr lIns="0" tIns="0" rIns="0" bIns="0">
            <a:noAutofit/>
          </a:bodyPr>
          <a:lstStyle/>
          <a:p>
            <a:pPr algn="l" eaLnBrk="1" hangingPunct="1">
              <a:lnSpc>
                <a:spcPct val="95000"/>
              </a:lnSpc>
            </a:pPr>
            <a:r>
              <a:rPr lang="en-US" dirty="0">
                <a:solidFill>
                  <a:srgbClr val="2F2672"/>
                </a:solidFill>
                <a:ea typeface="ヒラギノ角ゴ Pro W3" charset="0"/>
                <a:cs typeface="ヒラギノ角ゴ Pro W3" charset="0"/>
              </a:rPr>
              <a:t>Code Review</a:t>
            </a:r>
            <a:r>
              <a:rPr lang="ko-KR" altLang="en-US" dirty="0">
                <a:solidFill>
                  <a:srgbClr val="2F2672"/>
                </a:solidFill>
                <a:ea typeface="ヒラギノ角ゴ Pro W3" charset="0"/>
                <a:cs typeface="ヒラギノ角ゴ Pro W3" charset="0"/>
              </a:rPr>
              <a:t> 해본 적이 없으시다면</a:t>
            </a:r>
            <a:endParaRPr lang="en-US" dirty="0">
              <a:solidFill>
                <a:srgbClr val="2F2672"/>
              </a:solidFill>
              <a:ea typeface="ヒラギノ角ゴ Pro W3" charset="0"/>
              <a:cs typeface="ヒラギノ角ゴ Pro W3" charset="0"/>
            </a:endParaRPr>
          </a:p>
        </p:txBody>
      </p:sp>
      <p:sp>
        <p:nvSpPr>
          <p:cNvPr id="2" name="Content Placeholder 1"/>
          <p:cNvSpPr>
            <a:spLocks noGrp="1"/>
          </p:cNvSpPr>
          <p:nvPr>
            <p:ph idx="1"/>
          </p:nvPr>
        </p:nvSpPr>
        <p:spPr>
          <a:xfrm>
            <a:off x="342901" y="757238"/>
            <a:ext cx="6398467" cy="4118768"/>
          </a:xfrm>
        </p:spPr>
        <p:txBody>
          <a:bodyPr>
            <a:normAutofit/>
          </a:bodyPr>
          <a:lstStyle/>
          <a:p>
            <a:pPr marL="77153" lvl="1" indent="0">
              <a:lnSpc>
                <a:spcPct val="95000"/>
              </a:lnSpc>
              <a:buClr>
                <a:srgbClr val="000000"/>
              </a:buClr>
              <a:buSzPct val="100000"/>
            </a:pPr>
            <a:r>
              <a:rPr lang="ko-KR" altLang="en-US" sz="1800" b="1" dirty="0">
                <a:solidFill>
                  <a:srgbClr val="000000"/>
                </a:solidFill>
                <a:latin typeface="Arial" charset="0"/>
              </a:rPr>
              <a:t> 처음엔 종이로 뽑아서</a:t>
            </a:r>
            <a:r>
              <a:rPr lang="en-US" altLang="ko-KR" sz="1800" b="1" dirty="0">
                <a:solidFill>
                  <a:srgbClr val="000000"/>
                </a:solidFill>
                <a:latin typeface="Arial" charset="0"/>
              </a:rPr>
              <a:t>,</a:t>
            </a:r>
            <a:r>
              <a:rPr lang="ko-KR" altLang="en-US" sz="1800" b="1" dirty="0">
                <a:solidFill>
                  <a:srgbClr val="000000"/>
                </a:solidFill>
                <a:latin typeface="Arial" charset="0"/>
              </a:rPr>
              <a:t> 한 줄씩 읽는 것으로 리뷰</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절대 화면을 보면서</a:t>
            </a:r>
            <a:r>
              <a:rPr lang="en-US" altLang="ko-KR" sz="1600" dirty="0">
                <a:solidFill>
                  <a:srgbClr val="000000"/>
                </a:solidFill>
              </a:rPr>
              <a:t>,</a:t>
            </a:r>
            <a:r>
              <a:rPr lang="ko-KR" altLang="en-US" sz="1600" dirty="0">
                <a:solidFill>
                  <a:srgbClr val="000000"/>
                </a:solidFill>
              </a:rPr>
              <a:t> 키보드에 손을 올리고 하면 안됨</a:t>
            </a:r>
            <a:endParaRPr lang="en-US" altLang="ko-KR" sz="1600" dirty="0">
              <a:solidFill>
                <a:srgbClr val="000000"/>
              </a:solidFill>
            </a:endParaRPr>
          </a:p>
          <a:p>
            <a:pPr marL="334328" lvl="2" indent="0">
              <a:lnSpc>
                <a:spcPct val="95000"/>
              </a:lnSpc>
              <a:buClr>
                <a:srgbClr val="000000"/>
              </a:buClr>
              <a:buSzPct val="100000"/>
            </a:pPr>
            <a:r>
              <a:rPr lang="ko-KR" altLang="en-US" sz="1600" dirty="0">
                <a:solidFill>
                  <a:srgbClr val="000000"/>
                </a:solidFill>
              </a:rPr>
              <a:t> 소스 라인 위에 잘못된 점</a:t>
            </a:r>
            <a:r>
              <a:rPr lang="en-US" altLang="ko-KR" sz="1600" dirty="0">
                <a:solidFill>
                  <a:srgbClr val="000000"/>
                </a:solidFill>
              </a:rPr>
              <a:t>,</a:t>
            </a:r>
            <a:r>
              <a:rPr lang="ko-KR" altLang="en-US" sz="1600" dirty="0">
                <a:solidFill>
                  <a:srgbClr val="000000"/>
                </a:solidFill>
              </a:rPr>
              <a:t> 더 좋은 제안을 적으면서 진행</a:t>
            </a:r>
            <a:endParaRPr lang="en-US" altLang="ko-KR" sz="1600" dirty="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ko-KR" altLang="en-US" sz="1600" dirty="0">
                <a:solidFill>
                  <a:srgbClr val="000000"/>
                </a:solidFill>
              </a:rPr>
              <a:t>리뷰가 끝난 뒤</a:t>
            </a:r>
            <a:r>
              <a:rPr lang="en-US" altLang="ko-KR" sz="1600" dirty="0">
                <a:solidFill>
                  <a:srgbClr val="000000"/>
                </a:solidFill>
              </a:rPr>
              <a:t>,</a:t>
            </a:r>
            <a:r>
              <a:rPr lang="ko-KR" altLang="en-US" sz="1600" dirty="0">
                <a:solidFill>
                  <a:srgbClr val="000000"/>
                </a:solidFill>
              </a:rPr>
              <a:t> 한 번에 수정 및 개선</a:t>
            </a:r>
            <a:endParaRPr lang="en-US" altLang="ko-KR" sz="1600" dirty="0">
              <a:solidFill>
                <a:srgbClr val="000000"/>
              </a:solidFill>
            </a:endParaRPr>
          </a:p>
          <a:p>
            <a:pPr marL="334328" lvl="2" indent="0">
              <a:lnSpc>
                <a:spcPct val="95000"/>
              </a:lnSpc>
              <a:buClr>
                <a:srgbClr val="000000"/>
              </a:buClr>
              <a:buSzPct val="100000"/>
            </a:pPr>
            <a:endParaRPr lang="en-US" sz="800" dirty="0">
              <a:solidFill>
                <a:srgbClr val="000000"/>
              </a:solidFill>
              <a:latin typeface="Arial" charset="0"/>
            </a:endParaRPr>
          </a:p>
          <a:p>
            <a:pPr marL="77153" lvl="1" indent="0">
              <a:lnSpc>
                <a:spcPct val="95000"/>
              </a:lnSpc>
              <a:buClr>
                <a:srgbClr val="000000"/>
              </a:buClr>
              <a:buSzPct val="100000"/>
            </a:pPr>
            <a:r>
              <a:rPr lang="en-US" altLang="ko-KR" sz="1800" b="1" dirty="0">
                <a:solidFill>
                  <a:srgbClr val="000000"/>
                </a:solidFill>
                <a:latin typeface="Arial" charset="0"/>
              </a:rPr>
              <a:t> Every Detail</a:t>
            </a:r>
            <a:r>
              <a:rPr lang="ko-KR" altLang="en-US" sz="1800" b="1" dirty="0">
                <a:solidFill>
                  <a:srgbClr val="000000"/>
                </a:solidFill>
                <a:latin typeface="Arial" charset="0"/>
              </a:rPr>
              <a:t>을 리뷰</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코딩 표준</a:t>
            </a:r>
            <a:r>
              <a:rPr lang="en-US" altLang="ko-KR" sz="1600" dirty="0">
                <a:solidFill>
                  <a:srgbClr val="000000"/>
                </a:solidFill>
              </a:rPr>
              <a:t>,</a:t>
            </a:r>
            <a:r>
              <a:rPr lang="ko-KR" altLang="en-US" sz="1600" dirty="0">
                <a:solidFill>
                  <a:srgbClr val="000000"/>
                </a:solidFill>
              </a:rPr>
              <a:t> </a:t>
            </a:r>
            <a:r>
              <a:rPr lang="en-US" altLang="ko-KR" sz="1600" dirty="0">
                <a:solidFill>
                  <a:srgbClr val="000000"/>
                </a:solidFill>
              </a:rPr>
              <a:t>Naming, </a:t>
            </a:r>
            <a:r>
              <a:rPr lang="ko-KR" altLang="en-US" sz="1600" dirty="0">
                <a:solidFill>
                  <a:srgbClr val="000000"/>
                </a:solidFill>
              </a:rPr>
              <a:t>알고리즘</a:t>
            </a:r>
            <a:r>
              <a:rPr lang="en-US" altLang="ko-KR" sz="1600" dirty="0">
                <a:solidFill>
                  <a:srgbClr val="000000"/>
                </a:solidFill>
              </a:rPr>
              <a:t>,</a:t>
            </a:r>
            <a:r>
              <a:rPr lang="ko-KR" altLang="en-US" sz="1600" dirty="0">
                <a:solidFill>
                  <a:srgbClr val="000000"/>
                </a:solidFill>
              </a:rPr>
              <a:t> 코멘트</a:t>
            </a:r>
            <a:r>
              <a:rPr lang="en-US" altLang="ko-KR" sz="1600" dirty="0">
                <a:solidFill>
                  <a:srgbClr val="000000"/>
                </a:solidFill>
              </a:rPr>
              <a:t>,</a:t>
            </a:r>
            <a:r>
              <a:rPr lang="ko-KR" altLang="en-US" sz="1600" dirty="0">
                <a:solidFill>
                  <a:srgbClr val="000000"/>
                </a:solidFill>
              </a:rPr>
              <a:t> 스펠링</a:t>
            </a:r>
            <a:r>
              <a:rPr lang="en-US" altLang="ko-KR" sz="1600" dirty="0">
                <a:solidFill>
                  <a:srgbClr val="000000"/>
                </a:solidFill>
              </a:rPr>
              <a:t>,</a:t>
            </a:r>
            <a:r>
              <a:rPr lang="ko-KR" altLang="en-US" sz="1600" dirty="0">
                <a:solidFill>
                  <a:srgbClr val="000000"/>
                </a:solidFill>
              </a:rPr>
              <a:t> </a:t>
            </a:r>
            <a:r>
              <a:rPr lang="en-US" altLang="ko-KR" sz="1600" dirty="0">
                <a:solidFill>
                  <a:srgbClr val="000000"/>
                </a:solidFill>
              </a:rPr>
              <a:t>…</a:t>
            </a:r>
          </a:p>
          <a:p>
            <a:pPr marL="1105853" lvl="5" indent="0">
              <a:lnSpc>
                <a:spcPct val="95000"/>
              </a:lnSpc>
              <a:buClr>
                <a:srgbClr val="000000"/>
              </a:buClr>
              <a:buSzPct val="100000"/>
              <a:buNone/>
            </a:pPr>
            <a:endParaRPr lang="en-US" dirty="0">
              <a:solidFill>
                <a:srgbClr val="000000"/>
              </a:solidFill>
              <a:latin typeface="Arial" charset="0"/>
            </a:endParaRPr>
          </a:p>
          <a:p>
            <a:pPr marL="77153" lvl="1" indent="0">
              <a:lnSpc>
                <a:spcPct val="95000"/>
              </a:lnSpc>
              <a:buClr>
                <a:srgbClr val="000000"/>
              </a:buClr>
              <a:buSzPct val="100000"/>
            </a:pPr>
            <a:r>
              <a:rPr lang="ko-KR" altLang="en-US" sz="1800" b="1" dirty="0">
                <a:solidFill>
                  <a:srgbClr val="000000"/>
                </a:solidFill>
                <a:latin typeface="Arial" charset="0"/>
              </a:rPr>
              <a:t> 내공이 쌓이면</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화면을 봐도 수정할 것이 보임</a:t>
            </a:r>
            <a:endParaRPr lang="en-US" altLang="ko-KR" sz="1600" dirty="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en-US" altLang="ko-KR" sz="1600" dirty="0" err="1">
                <a:solidFill>
                  <a:srgbClr val="000000"/>
                </a:solidFill>
              </a:rPr>
              <a:t>gerrit</a:t>
            </a:r>
            <a:r>
              <a:rPr lang="ko-KR" altLang="en-US" sz="1600" dirty="0">
                <a:solidFill>
                  <a:srgbClr val="000000"/>
                </a:solidFill>
              </a:rPr>
              <a:t>과 같은 도구 사용</a:t>
            </a:r>
            <a:endParaRPr lang="en-US" altLang="ko-KR" sz="1600" dirty="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ko-KR" altLang="en-US" sz="1600" dirty="0">
                <a:solidFill>
                  <a:srgbClr val="000000"/>
                </a:solidFill>
              </a:rPr>
              <a:t>또는   </a:t>
            </a:r>
            <a:r>
              <a:rPr lang="en-US" altLang="ko-KR" sz="1600" dirty="0">
                <a:solidFill>
                  <a:srgbClr val="000000"/>
                </a:solidFill>
              </a:rPr>
              <a:t>Issue Tracking System</a:t>
            </a:r>
            <a:r>
              <a:rPr lang="ko-KR" altLang="en-US" sz="1600" dirty="0">
                <a:solidFill>
                  <a:srgbClr val="000000"/>
                </a:solidFill>
              </a:rPr>
              <a:t>을 이용</a:t>
            </a:r>
            <a:endParaRPr lang="en-US" altLang="ko-KR" sz="1600" dirty="0">
              <a:solidFill>
                <a:srgbClr val="000000"/>
              </a:solidFill>
            </a:endParaRPr>
          </a:p>
          <a:p>
            <a:pPr marL="591503" lvl="3" indent="0">
              <a:lnSpc>
                <a:spcPct val="95000"/>
              </a:lnSpc>
              <a:buClr>
                <a:srgbClr val="000000"/>
              </a:buClr>
              <a:buSzPct val="100000"/>
            </a:pPr>
            <a:r>
              <a:rPr lang="ko-KR" altLang="en-US" sz="1200" dirty="0">
                <a:solidFill>
                  <a:srgbClr val="000000"/>
                </a:solidFill>
              </a:rPr>
              <a:t>리뷰 결과는 결국</a:t>
            </a:r>
            <a:r>
              <a:rPr lang="en-US" altLang="ko-KR" sz="1200" dirty="0">
                <a:solidFill>
                  <a:srgbClr val="000000"/>
                </a:solidFill>
              </a:rPr>
              <a:t>,</a:t>
            </a:r>
            <a:r>
              <a:rPr lang="ko-KR" altLang="en-US" sz="1200" dirty="0">
                <a:solidFill>
                  <a:srgbClr val="000000"/>
                </a:solidFill>
              </a:rPr>
              <a:t> 수정을 요하는 것이므로</a:t>
            </a:r>
            <a:endParaRPr lang="en-US" altLang="ko-KR" sz="1200" dirty="0">
              <a:solidFill>
                <a:srgbClr val="000000"/>
              </a:solidFill>
            </a:endParaRPr>
          </a:p>
          <a:p>
            <a:pPr marL="591503" lvl="3" indent="0">
              <a:lnSpc>
                <a:spcPct val="95000"/>
              </a:lnSpc>
              <a:buClr>
                <a:srgbClr val="000000"/>
              </a:buClr>
              <a:buSzPct val="100000"/>
            </a:pPr>
            <a:endParaRPr lang="en-US" altLang="ko-KR" sz="1200" dirty="0">
              <a:solidFill>
                <a:srgbClr val="000000"/>
              </a:solidFill>
            </a:endParaRPr>
          </a:p>
          <a:p>
            <a:pPr marL="334328" lvl="2" indent="0">
              <a:lnSpc>
                <a:spcPct val="95000"/>
              </a:lnSpc>
              <a:buClr>
                <a:srgbClr val="000000"/>
              </a:buClr>
              <a:buSzPct val="100000"/>
              <a:buNone/>
            </a:pPr>
            <a:r>
              <a:rPr lang="en-US" altLang="ko-KR" sz="1600" dirty="0">
                <a:solidFill>
                  <a:srgbClr val="000000"/>
                </a:solidFill>
                <a:sym typeface="Wingdings"/>
              </a:rPr>
              <a:t></a:t>
            </a:r>
            <a:r>
              <a:rPr lang="ko-KR" altLang="en-US" sz="1600" dirty="0">
                <a:solidFill>
                  <a:srgbClr val="000000"/>
                </a:solidFill>
                <a:sym typeface="Wingdings"/>
              </a:rPr>
              <a:t> </a:t>
            </a:r>
            <a:r>
              <a:rPr lang="ko-KR" altLang="en-US" sz="1600" dirty="0">
                <a:solidFill>
                  <a:srgbClr val="000000"/>
                </a:solidFill>
              </a:rPr>
              <a:t>그냥 </a:t>
            </a:r>
            <a:r>
              <a:rPr lang="en-US" altLang="ko-KR" sz="1600" dirty="0" err="1">
                <a:solidFill>
                  <a:srgbClr val="000000"/>
                </a:solidFill>
              </a:rPr>
              <a:t>github</a:t>
            </a:r>
            <a:r>
              <a:rPr lang="ko-KR" altLang="en-US" sz="1600" dirty="0">
                <a:solidFill>
                  <a:srgbClr val="000000"/>
                </a:solidFill>
              </a:rPr>
              <a:t> </a:t>
            </a:r>
            <a:r>
              <a:rPr lang="en-US" altLang="ko-KR" sz="1600" dirty="0">
                <a:solidFill>
                  <a:srgbClr val="000000"/>
                </a:solidFill>
              </a:rPr>
              <a:t>(</a:t>
            </a:r>
            <a:r>
              <a:rPr lang="ko-KR" altLang="en-US" sz="1600" dirty="0">
                <a:solidFill>
                  <a:srgbClr val="000000"/>
                </a:solidFill>
              </a:rPr>
              <a:t>또는 </a:t>
            </a:r>
            <a:r>
              <a:rPr lang="en-US" altLang="ko-KR" sz="1600" dirty="0" err="1">
                <a:solidFill>
                  <a:srgbClr val="000000"/>
                </a:solidFill>
              </a:rPr>
              <a:t>Bugzilla</a:t>
            </a:r>
            <a:r>
              <a:rPr lang="en-US" altLang="ko-KR" sz="1600" dirty="0">
                <a:solidFill>
                  <a:srgbClr val="000000"/>
                </a:solidFill>
              </a:rPr>
              <a:t>)</a:t>
            </a:r>
            <a:r>
              <a:rPr lang="ko-KR" altLang="en-US" sz="1600" dirty="0">
                <a:solidFill>
                  <a:srgbClr val="000000"/>
                </a:solidFill>
              </a:rPr>
              <a:t> 이용</a:t>
            </a:r>
            <a:r>
              <a:rPr lang="en-US" altLang="ko-KR" sz="1600" dirty="0">
                <a:solidFill>
                  <a:srgbClr val="000000"/>
                </a:solidFill>
              </a:rPr>
              <a:t>.</a:t>
            </a:r>
            <a:endParaRPr lang="en-US" sz="1800" dirty="0"/>
          </a:p>
        </p:txBody>
      </p:sp>
      <p:sp>
        <p:nvSpPr>
          <p:cNvPr id="9" name="Content Placeholder 2"/>
          <p:cNvSpPr txBox="1">
            <a:spLocks/>
          </p:cNvSpPr>
          <p:nvPr/>
        </p:nvSpPr>
        <p:spPr>
          <a:xfrm>
            <a:off x="4149080" y="4011910"/>
            <a:ext cx="2520280" cy="1014040"/>
          </a:xfrm>
          <a:prstGeom prst="rect">
            <a:avLst/>
          </a:prstGeom>
          <a:ln>
            <a:solidFill>
              <a:srgbClr val="FF070F"/>
            </a:solidFill>
          </a:ln>
        </p:spPr>
        <p:txBody>
          <a:bodyPr vert="horz" lIns="0" tIns="0" rIns="0" bIns="0" rtlCol="0" anchor="ctr">
            <a:normAutofit fontScale="925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a:solidFill>
                  <a:srgbClr val="000000"/>
                </a:solidFill>
                <a:latin typeface="+mj-lt"/>
              </a:rPr>
              <a:t>코드 리뷰</a:t>
            </a:r>
            <a:r>
              <a:rPr lang="ko-KR" altLang="en-US" sz="1800" dirty="0">
                <a:solidFill>
                  <a:srgbClr val="000000"/>
                </a:solidFill>
                <a:latin typeface="+mj-lt"/>
              </a:rPr>
              <a:t>는</a:t>
            </a:r>
            <a:br>
              <a:rPr lang="en-US" altLang="ko-KR" sz="1800" dirty="0">
                <a:solidFill>
                  <a:srgbClr val="000000"/>
                </a:solidFill>
                <a:latin typeface="+mj-lt"/>
              </a:rPr>
            </a:br>
            <a:endParaRPr lang="en-US" altLang="ko-KR"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우선</a:t>
            </a:r>
            <a:r>
              <a:rPr lang="en-US" altLang="ko-KR" sz="1800" dirty="0">
                <a:solidFill>
                  <a:srgbClr val="000000"/>
                </a:solidFill>
                <a:latin typeface="+mj-lt"/>
              </a:rPr>
              <a:t>,</a:t>
            </a:r>
            <a:r>
              <a:rPr lang="ko-KR" altLang="en-US" sz="1800" dirty="0">
                <a:solidFill>
                  <a:srgbClr val="000000"/>
                </a:solidFill>
                <a:latin typeface="+mj-lt"/>
              </a:rPr>
              <a:t> 하는 것이 중요</a:t>
            </a:r>
            <a:endParaRPr lang="en-US" altLang="ko-KR" sz="1800" dirty="0">
              <a:solidFill>
                <a:srgbClr val="000000"/>
              </a:solidFill>
              <a:latin typeface="+mj-lt"/>
            </a:endParaRPr>
          </a:p>
        </p:txBody>
      </p:sp>
    </p:spTree>
    <p:extLst>
      <p:ext uri="{BB962C8B-B14F-4D97-AF65-F5344CB8AC3E}">
        <p14:creationId xmlns:p14="http://schemas.microsoft.com/office/powerpoint/2010/main" val="3184748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우리의 </a:t>
            </a:r>
            <a:r>
              <a:rPr lang="en-US" altLang="ko-KR" dirty="0" err="1"/>
              <a:t>hello.c</a:t>
            </a:r>
            <a:r>
              <a:rPr lang="en-US" altLang="ko-KR" dirty="0"/>
              <a:t> </a:t>
            </a:r>
            <a:r>
              <a:rPr lang="ko-KR" altLang="en-US" dirty="0"/>
              <a:t>를 </a:t>
            </a:r>
            <a:r>
              <a:rPr lang="en-US" altLang="ko-KR" dirty="0"/>
              <a:t>Review </a:t>
            </a:r>
            <a:r>
              <a:rPr lang="ko-KR" altLang="en-US" dirty="0"/>
              <a:t>해보자</a:t>
            </a:r>
            <a:r>
              <a:rPr lang="en-US" altLang="ko-KR" dirty="0"/>
              <a:t>.</a:t>
            </a:r>
            <a:endParaRPr lang="ko-KR" altLang="en-US" dirty="0"/>
          </a:p>
        </p:txBody>
      </p:sp>
      <p:pic>
        <p:nvPicPr>
          <p:cNvPr id="4" name="그림 3"/>
          <p:cNvPicPr>
            <a:picLocks noChangeAspect="1"/>
          </p:cNvPicPr>
          <p:nvPr/>
        </p:nvPicPr>
        <p:blipFill>
          <a:blip r:embed="rId2"/>
          <a:stretch>
            <a:fillRect/>
          </a:stretch>
        </p:blipFill>
        <p:spPr>
          <a:xfrm>
            <a:off x="116632" y="2711970"/>
            <a:ext cx="6552728" cy="2180428"/>
          </a:xfrm>
          <a:prstGeom prst="rect">
            <a:avLst/>
          </a:prstGeom>
        </p:spPr>
      </p:pic>
      <p:pic>
        <p:nvPicPr>
          <p:cNvPr id="5" name="그림 4"/>
          <p:cNvPicPr>
            <a:picLocks noChangeAspect="1"/>
          </p:cNvPicPr>
          <p:nvPr/>
        </p:nvPicPr>
        <p:blipFill>
          <a:blip r:embed="rId3"/>
          <a:stretch>
            <a:fillRect/>
          </a:stretch>
        </p:blipFill>
        <p:spPr>
          <a:xfrm>
            <a:off x="1213678" y="987574"/>
            <a:ext cx="4495800" cy="1076325"/>
          </a:xfrm>
          <a:prstGeom prst="rect">
            <a:avLst/>
          </a:prstGeom>
        </p:spPr>
      </p:pic>
      <p:sp>
        <p:nvSpPr>
          <p:cNvPr id="6" name="직사각형 5"/>
          <p:cNvSpPr/>
          <p:nvPr/>
        </p:nvSpPr>
        <p:spPr>
          <a:xfrm>
            <a:off x="1124744" y="1203598"/>
            <a:ext cx="4752528"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2378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a:t>
            </a:r>
            <a:r>
              <a:rPr lang="ko-KR" altLang="en-US" dirty="0"/>
              <a:t>상황 </a:t>
            </a:r>
            <a:r>
              <a:rPr lang="en-US" altLang="ko-KR" dirty="0"/>
              <a:t>…</a:t>
            </a:r>
            <a:endParaRPr lang="ko-KR" altLang="en-US" dirty="0"/>
          </a:p>
        </p:txBody>
      </p:sp>
      <p:pic>
        <p:nvPicPr>
          <p:cNvPr id="3" name="그림 2"/>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1326" y="1945973"/>
            <a:ext cx="743418" cy="1115649"/>
          </a:xfrm>
          <a:prstGeom prst="rect">
            <a:avLst/>
          </a:prstGeom>
        </p:spPr>
      </p:pic>
      <p:sp>
        <p:nvSpPr>
          <p:cNvPr id="4" name="TextBox 3"/>
          <p:cNvSpPr txBox="1"/>
          <p:nvPr/>
        </p:nvSpPr>
        <p:spPr>
          <a:xfrm>
            <a:off x="381326" y="2911673"/>
            <a:ext cx="832279" cy="523220"/>
          </a:xfrm>
          <a:prstGeom prst="rect">
            <a:avLst/>
          </a:prstGeom>
          <a:noFill/>
        </p:spPr>
        <p:txBody>
          <a:bodyPr wrap="none" rtlCol="0">
            <a:spAutoFit/>
          </a:bodyPr>
          <a:lstStyle/>
          <a:p>
            <a:pPr algn="ctr"/>
            <a:r>
              <a:rPr lang="ko-KR" altLang="en-US" sz="1400" dirty="0"/>
              <a:t>학생</a:t>
            </a:r>
            <a:endParaRPr lang="en-US" altLang="ko-KR" sz="1400" dirty="0"/>
          </a:p>
          <a:p>
            <a:pPr algn="ctr"/>
            <a:r>
              <a:rPr lang="en-US" altLang="ko-KR" sz="1400" dirty="0"/>
              <a:t>(</a:t>
            </a:r>
            <a:r>
              <a:rPr lang="ko-KR" altLang="en-US" sz="1400" dirty="0"/>
              <a:t>개발자</a:t>
            </a:r>
            <a:r>
              <a:rPr lang="en-US" altLang="ko-KR" sz="1400" dirty="0"/>
              <a:t>)</a:t>
            </a:r>
            <a:endParaRPr lang="ko-KR" altLang="en-US" sz="1400" dirty="0"/>
          </a:p>
        </p:txBody>
      </p: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325" y="1275606"/>
            <a:ext cx="765252" cy="765252"/>
          </a:xfrm>
          <a:prstGeom prst="rect">
            <a:avLst/>
          </a:prstGeom>
        </p:spPr>
      </p:pic>
      <p:sp>
        <p:nvSpPr>
          <p:cNvPr id="6" name="TextBox 5"/>
          <p:cNvSpPr txBox="1"/>
          <p:nvPr/>
        </p:nvSpPr>
        <p:spPr>
          <a:xfrm>
            <a:off x="1274811" y="844719"/>
            <a:ext cx="1260280" cy="430887"/>
          </a:xfrm>
          <a:prstGeom prst="rect">
            <a:avLst/>
          </a:prstGeom>
          <a:noFill/>
        </p:spPr>
        <p:txBody>
          <a:bodyPr wrap="none" rtlCol="0">
            <a:spAutoFit/>
          </a:bodyPr>
          <a:lstStyle/>
          <a:p>
            <a:pPr algn="ctr"/>
            <a:r>
              <a:rPr lang="en-US" altLang="ko-KR" sz="1100" dirty="0"/>
              <a:t>Local Machine</a:t>
            </a:r>
          </a:p>
          <a:p>
            <a:pPr algn="ctr"/>
            <a:r>
              <a:rPr lang="en-US" altLang="ko-KR" sz="1100" dirty="0"/>
              <a:t>(local repository)</a:t>
            </a:r>
            <a:endParaRPr lang="ko-KR" altLang="en-US" sz="1100" dirty="0"/>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408" y="1060162"/>
            <a:ext cx="1796151" cy="1796151"/>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252" y="382967"/>
            <a:ext cx="1188132" cy="1188132"/>
          </a:xfrm>
          <a:prstGeom prst="rect">
            <a:avLst/>
          </a:prstGeom>
        </p:spPr>
      </p:pic>
      <p:sp>
        <p:nvSpPr>
          <p:cNvPr id="9" name="TextBox 8"/>
          <p:cNvSpPr txBox="1"/>
          <p:nvPr/>
        </p:nvSpPr>
        <p:spPr>
          <a:xfrm>
            <a:off x="5836818" y="1684363"/>
            <a:ext cx="832279" cy="523220"/>
          </a:xfrm>
          <a:prstGeom prst="rect">
            <a:avLst/>
          </a:prstGeom>
          <a:noFill/>
        </p:spPr>
        <p:txBody>
          <a:bodyPr wrap="none" rtlCol="0">
            <a:spAutoFit/>
          </a:bodyPr>
          <a:lstStyle/>
          <a:p>
            <a:pPr algn="ctr"/>
            <a:r>
              <a:rPr lang="ko-KR" altLang="en-US" sz="1400" dirty="0"/>
              <a:t>교수</a:t>
            </a:r>
            <a:endParaRPr lang="en-US" altLang="ko-KR" sz="1400" dirty="0"/>
          </a:p>
          <a:p>
            <a:pPr algn="ctr"/>
            <a:r>
              <a:rPr lang="en-US" altLang="ko-KR" sz="1400" dirty="0"/>
              <a:t>(</a:t>
            </a:r>
            <a:r>
              <a:rPr lang="ko-KR" altLang="en-US" sz="1400" dirty="0" err="1"/>
              <a:t>리뷰어</a:t>
            </a:r>
            <a:r>
              <a:rPr lang="en-US" altLang="ko-KR" sz="1400" dirty="0"/>
              <a:t>)</a:t>
            </a:r>
            <a:endParaRPr lang="ko-KR" altLang="en-US" sz="1400" dirty="0"/>
          </a:p>
        </p:txBody>
      </p:sp>
      <p:cxnSp>
        <p:nvCxnSpPr>
          <p:cNvPr id="11" name="직선 화살표 연결선 10"/>
          <p:cNvCxnSpPr/>
          <p:nvPr/>
        </p:nvCxnSpPr>
        <p:spPr>
          <a:xfrm flipV="1">
            <a:off x="1124744" y="1779662"/>
            <a:ext cx="288032"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5" idx="3"/>
          </p:cNvCxnSpPr>
          <p:nvPr/>
        </p:nvCxnSpPr>
        <p:spPr>
          <a:xfrm>
            <a:off x="2287577" y="1658232"/>
            <a:ext cx="1048638" cy="212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97575" y="1747065"/>
            <a:ext cx="579005" cy="307777"/>
          </a:xfrm>
          <a:prstGeom prst="rect">
            <a:avLst/>
          </a:prstGeom>
          <a:noFill/>
        </p:spPr>
        <p:txBody>
          <a:bodyPr wrap="none" rtlCol="0">
            <a:spAutoFit/>
          </a:bodyPr>
          <a:lstStyle/>
          <a:p>
            <a:r>
              <a:rPr lang="en-US" altLang="ko-KR" sz="1400" dirty="0"/>
              <a:t>push</a:t>
            </a:r>
            <a:endParaRPr lang="ko-KR" altLang="en-US" sz="1400" dirty="0"/>
          </a:p>
        </p:txBody>
      </p:sp>
      <p:cxnSp>
        <p:nvCxnSpPr>
          <p:cNvPr id="17" name="직선 화살표 연결선 16"/>
          <p:cNvCxnSpPr/>
          <p:nvPr/>
        </p:nvCxnSpPr>
        <p:spPr>
          <a:xfrm flipV="1">
            <a:off x="4193839" y="1104909"/>
            <a:ext cx="1296144" cy="8132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6">
            <a:clrChange>
              <a:clrFrom>
                <a:srgbClr val="FFFFFF"/>
              </a:clrFrom>
              <a:clrTo>
                <a:srgbClr val="FFFFFF">
                  <a:alpha val="0"/>
                </a:srgbClr>
              </a:clrTo>
            </a:clrChange>
          </a:blip>
          <a:stretch>
            <a:fillRect/>
          </a:stretch>
        </p:blipFill>
        <p:spPr>
          <a:xfrm>
            <a:off x="2037405" y="2638928"/>
            <a:ext cx="4621138" cy="2385289"/>
          </a:xfrm>
          <a:prstGeom prst="rect">
            <a:avLst/>
          </a:prstGeom>
        </p:spPr>
      </p:pic>
      <p:sp>
        <p:nvSpPr>
          <p:cNvPr id="22" name="타원 21"/>
          <p:cNvSpPr/>
          <p:nvPr/>
        </p:nvSpPr>
        <p:spPr>
          <a:xfrm>
            <a:off x="3336215" y="4731990"/>
            <a:ext cx="740857" cy="2922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3992159" y="4593490"/>
            <a:ext cx="2007281" cy="276999"/>
          </a:xfrm>
          <a:prstGeom prst="rect">
            <a:avLst/>
          </a:prstGeom>
          <a:noFill/>
        </p:spPr>
        <p:txBody>
          <a:bodyPr wrap="none" rtlCol="0">
            <a:spAutoFit/>
          </a:bodyPr>
          <a:lstStyle/>
          <a:p>
            <a:r>
              <a:rPr lang="en-US" altLang="ko-KR" sz="1200" dirty="0">
                <a:solidFill>
                  <a:srgbClr val="FF0000"/>
                </a:solidFill>
              </a:rPr>
              <a:t>The last commit message</a:t>
            </a:r>
            <a:endParaRPr lang="ko-KR" altLang="en-US" sz="1200" dirty="0">
              <a:solidFill>
                <a:srgbClr val="FF0000"/>
              </a:solidFill>
            </a:endParaRPr>
          </a:p>
        </p:txBody>
      </p:sp>
    </p:spTree>
    <p:extLst>
      <p:ext uri="{BB962C8B-B14F-4D97-AF65-F5344CB8AC3E}">
        <p14:creationId xmlns:p14="http://schemas.microsoft.com/office/powerpoint/2010/main" val="38047250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hello.c</a:t>
            </a:r>
            <a:r>
              <a:rPr lang="en-US" altLang="ko-KR" dirty="0"/>
              <a:t> commit log</a:t>
            </a:r>
            <a:r>
              <a:rPr lang="ko-KR" altLang="en-US" dirty="0"/>
              <a:t>로 이동</a:t>
            </a:r>
          </a:p>
        </p:txBody>
      </p:sp>
      <p:sp>
        <p:nvSpPr>
          <p:cNvPr id="4" name="내용 개체 틀 3"/>
          <p:cNvSpPr>
            <a:spLocks noGrp="1"/>
          </p:cNvSpPr>
          <p:nvPr>
            <p:ph idx="1"/>
          </p:nvPr>
        </p:nvSpPr>
        <p:spPr/>
        <p:txBody>
          <a:bodyPr>
            <a:normAutofit/>
          </a:bodyPr>
          <a:lstStyle/>
          <a:p>
            <a:r>
              <a:rPr lang="en-US" altLang="ko-KR" sz="1800" dirty="0"/>
              <a:t>Last commit </a:t>
            </a:r>
            <a:r>
              <a:rPr lang="ko-KR" altLang="en-US" sz="1800" dirty="0"/>
              <a:t>메시지 클릭하거나</a:t>
            </a:r>
            <a:endParaRPr lang="en-US" altLang="ko-KR" sz="1800" dirty="0"/>
          </a:p>
          <a:p>
            <a:pPr marL="0" indent="0">
              <a:buNone/>
            </a:pPr>
            <a:r>
              <a:rPr lang="ko-KR" altLang="en-US" sz="1800" dirty="0"/>
              <a:t> 파일의 </a:t>
            </a:r>
            <a:r>
              <a:rPr lang="en-US" altLang="ko-KR" sz="1800" dirty="0"/>
              <a:t>History</a:t>
            </a:r>
            <a:r>
              <a:rPr lang="ko-KR" altLang="en-US" sz="1800" dirty="0"/>
              <a:t>에서 모든 </a:t>
            </a:r>
            <a:r>
              <a:rPr lang="en-US" altLang="ko-KR" sz="1800" dirty="0"/>
              <a:t>commit</a:t>
            </a:r>
            <a:r>
              <a:rPr lang="ko-KR" altLang="en-US" sz="1800" dirty="0"/>
              <a:t>에</a:t>
            </a:r>
            <a:r>
              <a:rPr lang="en-US" altLang="ko-KR" sz="1800" dirty="0"/>
              <a:t> </a:t>
            </a:r>
            <a:r>
              <a:rPr lang="ko-KR" altLang="en-US" sz="1800" dirty="0"/>
              <a:t>접근 가능</a:t>
            </a:r>
          </a:p>
        </p:txBody>
      </p:sp>
      <p:pic>
        <p:nvPicPr>
          <p:cNvPr id="3" name="그림 2"/>
          <p:cNvPicPr>
            <a:picLocks noChangeAspect="1"/>
          </p:cNvPicPr>
          <p:nvPr/>
        </p:nvPicPr>
        <p:blipFill>
          <a:blip r:embed="rId2"/>
          <a:stretch>
            <a:fillRect/>
          </a:stretch>
        </p:blipFill>
        <p:spPr>
          <a:xfrm>
            <a:off x="193762" y="1396818"/>
            <a:ext cx="6480720" cy="3645264"/>
          </a:xfrm>
          <a:prstGeom prst="rect">
            <a:avLst/>
          </a:prstGeom>
          <a:ln>
            <a:solidFill>
              <a:srgbClr val="FF0000"/>
            </a:solidFill>
          </a:ln>
        </p:spPr>
      </p:pic>
      <p:grpSp>
        <p:nvGrpSpPr>
          <p:cNvPr id="5" name="그룹 4"/>
          <p:cNvGrpSpPr/>
          <p:nvPr/>
        </p:nvGrpSpPr>
        <p:grpSpPr>
          <a:xfrm>
            <a:off x="2852936" y="2781825"/>
            <a:ext cx="3676949" cy="646331"/>
            <a:chOff x="2852936" y="2781825"/>
            <a:chExt cx="3676949" cy="646331"/>
          </a:xfrm>
        </p:grpSpPr>
        <p:sp>
          <p:nvSpPr>
            <p:cNvPr id="6" name="TextBox 5"/>
            <p:cNvSpPr txBox="1"/>
            <p:nvPr/>
          </p:nvSpPr>
          <p:spPr>
            <a:xfrm>
              <a:off x="3681028" y="2781825"/>
              <a:ext cx="2848857" cy="646331"/>
            </a:xfrm>
            <a:prstGeom prst="rect">
              <a:avLst/>
            </a:prstGeom>
            <a:noFill/>
          </p:spPr>
          <p:txBody>
            <a:bodyPr wrap="none" rtlCol="0">
              <a:spAutoFit/>
            </a:bodyPr>
            <a:lstStyle/>
            <a:p>
              <a:r>
                <a:rPr lang="ko-KR" altLang="en-US" dirty="0">
                  <a:solidFill>
                    <a:srgbClr val="FF0000"/>
                  </a:solidFill>
                </a:rPr>
                <a:t>최초로 </a:t>
              </a:r>
              <a:r>
                <a:rPr lang="en-US" altLang="ko-KR" dirty="0" err="1">
                  <a:solidFill>
                    <a:srgbClr val="FF0000"/>
                  </a:solidFill>
                </a:rPr>
                <a:t>hello.c</a:t>
              </a:r>
              <a:r>
                <a:rPr lang="en-US" altLang="ko-KR" dirty="0">
                  <a:solidFill>
                    <a:srgbClr val="FF0000"/>
                  </a:solidFill>
                </a:rPr>
                <a:t> </a:t>
              </a:r>
              <a:r>
                <a:rPr lang="ko-KR" altLang="en-US" dirty="0">
                  <a:solidFill>
                    <a:srgbClr val="FF0000"/>
                  </a:solidFill>
                </a:rPr>
                <a:t>가</a:t>
              </a:r>
              <a:endParaRPr lang="en-US" altLang="ko-KR" dirty="0">
                <a:solidFill>
                  <a:srgbClr val="FF0000"/>
                </a:solidFill>
              </a:endParaRPr>
            </a:p>
            <a:p>
              <a:r>
                <a:rPr lang="ko-KR" altLang="en-US" dirty="0">
                  <a:solidFill>
                    <a:srgbClr val="FF0000"/>
                  </a:solidFill>
                </a:rPr>
                <a:t>등록된 상황 </a:t>
              </a:r>
              <a:r>
                <a:rPr lang="en-US" altLang="ko-KR" dirty="0">
                  <a:solidFill>
                    <a:srgbClr val="FF0000"/>
                  </a:solidFill>
                </a:rPr>
                <a:t>(</a:t>
              </a:r>
              <a:r>
                <a:rPr lang="ko-KR" altLang="en-US" dirty="0">
                  <a:solidFill>
                    <a:srgbClr val="FF0000"/>
                  </a:solidFill>
                </a:rPr>
                <a:t> </a:t>
              </a:r>
              <a:r>
                <a:rPr lang="en-US" altLang="ko-KR" dirty="0">
                  <a:solidFill>
                    <a:srgbClr val="FF0000"/>
                  </a:solidFill>
                </a:rPr>
                <a:t>‘+’ </a:t>
              </a:r>
              <a:r>
                <a:rPr lang="ko-KR" altLang="en-US" dirty="0">
                  <a:solidFill>
                    <a:srgbClr val="FF0000"/>
                  </a:solidFill>
                </a:rPr>
                <a:t>만 있음</a:t>
              </a:r>
              <a:r>
                <a:rPr lang="en-US" altLang="ko-KR" dirty="0">
                  <a:solidFill>
                    <a:srgbClr val="FF0000"/>
                  </a:solidFill>
                </a:rPr>
                <a:t>)</a:t>
              </a:r>
            </a:p>
          </p:txBody>
        </p:sp>
        <p:cxnSp>
          <p:nvCxnSpPr>
            <p:cNvPr id="7" name="직선 화살표 연결선 6"/>
            <p:cNvCxnSpPr>
              <a:stCxn id="6" idx="1"/>
            </p:cNvCxnSpPr>
            <p:nvPr/>
          </p:nvCxnSpPr>
          <p:spPr>
            <a:xfrm flipH="1">
              <a:off x="2852936" y="3104991"/>
              <a:ext cx="828092" cy="42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2276872" y="3934173"/>
            <a:ext cx="3901369" cy="646331"/>
            <a:chOff x="2852936" y="2781825"/>
            <a:chExt cx="3901369" cy="646331"/>
          </a:xfrm>
        </p:grpSpPr>
        <p:sp>
          <p:nvSpPr>
            <p:cNvPr id="11" name="TextBox 10"/>
            <p:cNvSpPr txBox="1"/>
            <p:nvPr/>
          </p:nvSpPr>
          <p:spPr>
            <a:xfrm>
              <a:off x="3681028" y="2781825"/>
              <a:ext cx="3073277" cy="646331"/>
            </a:xfrm>
            <a:prstGeom prst="rect">
              <a:avLst/>
            </a:prstGeom>
            <a:noFill/>
          </p:spPr>
          <p:txBody>
            <a:bodyPr wrap="none" rtlCol="0">
              <a:spAutoFit/>
            </a:bodyPr>
            <a:lstStyle/>
            <a:p>
              <a:r>
                <a:rPr lang="ko-KR" altLang="en-US" dirty="0">
                  <a:solidFill>
                    <a:srgbClr val="FF0000"/>
                  </a:solidFill>
                </a:rPr>
                <a:t>이 </a:t>
              </a:r>
              <a:r>
                <a:rPr lang="en-US" altLang="ko-KR" dirty="0">
                  <a:solidFill>
                    <a:srgbClr val="FF0000"/>
                  </a:solidFill>
                </a:rPr>
                <a:t>commit </a:t>
              </a:r>
              <a:r>
                <a:rPr lang="ko-KR" altLang="en-US" dirty="0">
                  <a:solidFill>
                    <a:srgbClr val="FF0000"/>
                  </a:solidFill>
                </a:rPr>
                <a:t>자체에 대한</a:t>
              </a:r>
              <a:endParaRPr lang="en-US" altLang="ko-KR" dirty="0">
                <a:solidFill>
                  <a:srgbClr val="FF0000"/>
                </a:solidFill>
              </a:endParaRPr>
            </a:p>
            <a:p>
              <a:r>
                <a:rPr lang="en-US" altLang="ko-KR" dirty="0">
                  <a:solidFill>
                    <a:srgbClr val="FF0000"/>
                  </a:solidFill>
                </a:rPr>
                <a:t>Comment</a:t>
              </a:r>
              <a:r>
                <a:rPr lang="ko-KR" altLang="en-US" dirty="0">
                  <a:solidFill>
                    <a:srgbClr val="FF0000"/>
                  </a:solidFill>
                </a:rPr>
                <a:t>를 기록할 수 있음</a:t>
              </a:r>
              <a:endParaRPr lang="en-US" altLang="ko-KR" dirty="0">
                <a:solidFill>
                  <a:srgbClr val="FF0000"/>
                </a:solidFill>
              </a:endParaRPr>
            </a:p>
          </p:txBody>
        </p:sp>
        <p:cxnSp>
          <p:nvCxnSpPr>
            <p:cNvPr id="12" name="직선 화살표 연결선 11"/>
            <p:cNvCxnSpPr>
              <a:stCxn id="11" idx="1"/>
            </p:cNvCxnSpPr>
            <p:nvPr/>
          </p:nvCxnSpPr>
          <p:spPr>
            <a:xfrm flipH="1">
              <a:off x="2852936" y="3104991"/>
              <a:ext cx="828092" cy="42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4351052" y="1538706"/>
            <a:ext cx="2323429" cy="615553"/>
          </a:xfrm>
          <a:prstGeom prst="rect">
            <a:avLst/>
          </a:prstGeom>
          <a:noFill/>
          <a:ln w="38100">
            <a:solidFill>
              <a:srgbClr val="FF0000"/>
            </a:solidFill>
          </a:ln>
        </p:spPr>
        <p:txBody>
          <a:bodyPr wrap="square" rtlCol="0">
            <a:spAutoFit/>
          </a:bodyPr>
          <a:lstStyle/>
          <a:p>
            <a:pPr lvl="0" algn="ctr"/>
            <a:r>
              <a:rPr lang="en-US" altLang="ko-KR" sz="1600" dirty="0">
                <a:solidFill>
                  <a:srgbClr val="FF0000"/>
                </a:solidFill>
                <a:latin typeface="Arial Unicode MS" panose="020B0604020202020204" pitchFamily="50" charset="-127"/>
              </a:rPr>
              <a:t>Commit </a:t>
            </a:r>
            <a:r>
              <a:rPr lang="ko-KR" altLang="en-US" sz="1600" dirty="0">
                <a:solidFill>
                  <a:srgbClr val="FF0000"/>
                </a:solidFill>
                <a:latin typeface="Arial Unicode MS" panose="020B0604020202020204" pitchFamily="50" charset="-127"/>
              </a:rPr>
              <a:t>번호</a:t>
            </a:r>
            <a:endParaRPr lang="en-US" altLang="ko-KR" sz="1600" dirty="0">
              <a:solidFill>
                <a:srgbClr val="FF0000"/>
              </a:solidFill>
              <a:latin typeface="Arial Unicode MS" panose="020B0604020202020204" pitchFamily="50" charset="-127"/>
            </a:endParaRPr>
          </a:p>
          <a:p>
            <a:pPr lvl="0" algn="ctr"/>
            <a:endParaRPr lang="ko-KR" altLang="ko-KR" dirty="0">
              <a:latin typeface="Arial" panose="020B0604020202020204" pitchFamily="34" charset="0"/>
            </a:endParaRPr>
          </a:p>
        </p:txBody>
      </p:sp>
    </p:spTree>
    <p:extLst>
      <p:ext uri="{BB962C8B-B14F-4D97-AF65-F5344CB8AC3E}">
        <p14:creationId xmlns:p14="http://schemas.microsoft.com/office/powerpoint/2010/main" val="92320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a:t>Comment </a:t>
            </a:r>
            <a:r>
              <a:rPr lang="ko-KR" altLang="en-US" dirty="0"/>
              <a:t>달기</a:t>
            </a:r>
          </a:p>
        </p:txBody>
      </p:sp>
      <p:pic>
        <p:nvPicPr>
          <p:cNvPr id="6" name="그림 5"/>
          <p:cNvPicPr>
            <a:picLocks noChangeAspect="1"/>
          </p:cNvPicPr>
          <p:nvPr/>
        </p:nvPicPr>
        <p:blipFill>
          <a:blip r:embed="rId2"/>
          <a:stretch>
            <a:fillRect/>
          </a:stretch>
        </p:blipFill>
        <p:spPr>
          <a:xfrm>
            <a:off x="116632" y="915566"/>
            <a:ext cx="6365665" cy="3672408"/>
          </a:xfrm>
          <a:prstGeom prst="rect">
            <a:avLst/>
          </a:prstGeom>
        </p:spPr>
      </p:pic>
      <p:grpSp>
        <p:nvGrpSpPr>
          <p:cNvPr id="7" name="그룹 6"/>
          <p:cNvGrpSpPr/>
          <p:nvPr/>
        </p:nvGrpSpPr>
        <p:grpSpPr>
          <a:xfrm>
            <a:off x="1412776" y="987574"/>
            <a:ext cx="4628624" cy="923330"/>
            <a:chOff x="2564904" y="2781825"/>
            <a:chExt cx="4628624" cy="923330"/>
          </a:xfrm>
        </p:grpSpPr>
        <p:sp>
          <p:nvSpPr>
            <p:cNvPr id="8" name="TextBox 7"/>
            <p:cNvSpPr txBox="1"/>
            <p:nvPr/>
          </p:nvSpPr>
          <p:spPr>
            <a:xfrm>
              <a:off x="3681028" y="2781825"/>
              <a:ext cx="3512500" cy="923330"/>
            </a:xfrm>
            <a:prstGeom prst="rect">
              <a:avLst/>
            </a:prstGeom>
            <a:solidFill>
              <a:schemeClr val="bg1"/>
            </a:solidFill>
            <a:ln>
              <a:solidFill>
                <a:srgbClr val="FF0000"/>
              </a:solidFill>
            </a:ln>
          </p:spPr>
          <p:txBody>
            <a:bodyPr wrap="none" rtlCol="0">
              <a:spAutoFit/>
            </a:bodyPr>
            <a:lstStyle/>
            <a:p>
              <a:r>
                <a:rPr lang="ko-KR" altLang="en-US" dirty="0">
                  <a:solidFill>
                    <a:srgbClr val="FF0000"/>
                  </a:solidFill>
                </a:rPr>
                <a:t>라인 번호 쪽으로 마우스가 가면</a:t>
              </a:r>
              <a:endParaRPr lang="en-US" altLang="ko-KR" dirty="0">
                <a:solidFill>
                  <a:srgbClr val="FF0000"/>
                </a:solidFill>
              </a:endParaRPr>
            </a:p>
            <a:p>
              <a:r>
                <a:rPr lang="en-US" altLang="ko-KR" dirty="0">
                  <a:solidFill>
                    <a:srgbClr val="FF0000"/>
                  </a:solidFill>
                </a:rPr>
                <a:t>“+” </a:t>
              </a:r>
              <a:r>
                <a:rPr lang="ko-KR" altLang="en-US" dirty="0">
                  <a:solidFill>
                    <a:srgbClr val="FF0000"/>
                  </a:solidFill>
                </a:rPr>
                <a:t>표시가 나오고 클릭하면</a:t>
              </a:r>
              <a:endParaRPr lang="en-US" altLang="ko-KR" dirty="0">
                <a:solidFill>
                  <a:srgbClr val="FF0000"/>
                </a:solidFill>
              </a:endParaRPr>
            </a:p>
            <a:p>
              <a:r>
                <a:rPr lang="en-US" altLang="ko-KR" dirty="0">
                  <a:solidFill>
                    <a:srgbClr val="FF0000"/>
                  </a:solidFill>
                </a:rPr>
                <a:t>Comment </a:t>
              </a:r>
              <a:r>
                <a:rPr lang="ko-KR" altLang="en-US" dirty="0">
                  <a:solidFill>
                    <a:srgbClr val="FF0000"/>
                  </a:solidFill>
                </a:rPr>
                <a:t>창이 나옴</a:t>
              </a:r>
              <a:endParaRPr lang="en-US" altLang="ko-KR" dirty="0">
                <a:solidFill>
                  <a:srgbClr val="FF0000"/>
                </a:solidFill>
              </a:endParaRPr>
            </a:p>
          </p:txBody>
        </p:sp>
        <p:cxnSp>
          <p:nvCxnSpPr>
            <p:cNvPr id="9" name="직선 화살표 연결선 8"/>
            <p:cNvCxnSpPr>
              <a:stCxn id="8" idx="1"/>
            </p:cNvCxnSpPr>
            <p:nvPr/>
          </p:nvCxnSpPr>
          <p:spPr>
            <a:xfrm flipH="1">
              <a:off x="2564904" y="3243490"/>
              <a:ext cx="1116124" cy="18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43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꼼꼼하게 </a:t>
            </a:r>
            <a:r>
              <a:rPr lang="en-US" altLang="ko-KR" dirty="0"/>
              <a:t>comment …</a:t>
            </a:r>
            <a:endParaRPr lang="ko-KR" altLang="en-US" dirty="0"/>
          </a:p>
        </p:txBody>
      </p:sp>
      <p:pic>
        <p:nvPicPr>
          <p:cNvPr id="5" name="그림 4"/>
          <p:cNvPicPr>
            <a:picLocks noChangeAspect="1"/>
          </p:cNvPicPr>
          <p:nvPr/>
        </p:nvPicPr>
        <p:blipFill>
          <a:blip r:embed="rId2"/>
          <a:stretch>
            <a:fillRect/>
          </a:stretch>
        </p:blipFill>
        <p:spPr>
          <a:xfrm>
            <a:off x="116632" y="699541"/>
            <a:ext cx="6012668" cy="4292915"/>
          </a:xfrm>
          <a:prstGeom prst="rect">
            <a:avLst/>
          </a:prstGeom>
        </p:spPr>
      </p:pic>
      <p:sp>
        <p:nvSpPr>
          <p:cNvPr id="6" name="TextBox 5"/>
          <p:cNvSpPr txBox="1"/>
          <p:nvPr/>
        </p:nvSpPr>
        <p:spPr>
          <a:xfrm>
            <a:off x="2924944" y="2896284"/>
            <a:ext cx="1984774" cy="646331"/>
          </a:xfrm>
          <a:prstGeom prst="rect">
            <a:avLst/>
          </a:prstGeom>
          <a:noFill/>
          <a:ln>
            <a:solidFill>
              <a:srgbClr val="FF0000"/>
            </a:solidFill>
          </a:ln>
        </p:spPr>
        <p:txBody>
          <a:bodyPr wrap="none" rtlCol="0">
            <a:spAutoFit/>
          </a:bodyPr>
          <a:lstStyle/>
          <a:p>
            <a:r>
              <a:rPr lang="en-US" altLang="ko-KR" dirty="0">
                <a:solidFill>
                  <a:srgbClr val="FF0000"/>
                </a:solidFill>
              </a:rPr>
              <a:t>Markdown </a:t>
            </a:r>
            <a:r>
              <a:rPr lang="ko-KR" altLang="en-US" dirty="0">
                <a:solidFill>
                  <a:srgbClr val="FF0000"/>
                </a:solidFill>
              </a:rPr>
              <a:t>언어 </a:t>
            </a:r>
            <a:r>
              <a:rPr lang="en-US" altLang="ko-KR" dirty="0">
                <a:solidFill>
                  <a:srgbClr val="FF0000"/>
                </a:solidFill>
              </a:rPr>
              <a:t>!</a:t>
            </a:r>
          </a:p>
          <a:p>
            <a:r>
              <a:rPr lang="en-US" altLang="ko-KR" dirty="0">
                <a:solidFill>
                  <a:srgbClr val="FF0000"/>
                </a:solidFill>
              </a:rPr>
              <a:t>\&lt;</a:t>
            </a:r>
            <a:r>
              <a:rPr lang="en-US" altLang="ko-KR" dirty="0" err="1">
                <a:solidFill>
                  <a:srgbClr val="FF0000"/>
                </a:solidFill>
              </a:rPr>
              <a:t>stdio.h</a:t>
            </a:r>
            <a:r>
              <a:rPr lang="en-US" altLang="ko-KR" dirty="0">
                <a:solidFill>
                  <a:srgbClr val="FF0000"/>
                </a:solidFill>
              </a:rPr>
              <a:t>\&gt;</a:t>
            </a:r>
            <a:endParaRPr lang="ko-KR" altLang="en-US" dirty="0">
              <a:solidFill>
                <a:srgbClr val="FF0000"/>
              </a:solidFill>
            </a:endParaRPr>
          </a:p>
        </p:txBody>
      </p:sp>
      <p:cxnSp>
        <p:nvCxnSpPr>
          <p:cNvPr id="8" name="직선 화살표 연결선 7"/>
          <p:cNvCxnSpPr/>
          <p:nvPr/>
        </p:nvCxnSpPr>
        <p:spPr>
          <a:xfrm>
            <a:off x="2276872" y="3219450"/>
            <a:ext cx="648072" cy="0"/>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1008" y="3939902"/>
            <a:ext cx="3005951" cy="923330"/>
          </a:xfrm>
          <a:prstGeom prst="rect">
            <a:avLst/>
          </a:prstGeom>
          <a:noFill/>
          <a:ln>
            <a:solidFill>
              <a:srgbClr val="FF0000"/>
            </a:solidFill>
          </a:ln>
        </p:spPr>
        <p:txBody>
          <a:bodyPr wrap="none" rtlCol="0">
            <a:spAutoFit/>
          </a:bodyPr>
          <a:lstStyle/>
          <a:p>
            <a:r>
              <a:rPr lang="en-US" altLang="ko-KR" dirty="0">
                <a:solidFill>
                  <a:srgbClr val="FF0000"/>
                </a:solidFill>
              </a:rPr>
              <a:t>Unsubscribe</a:t>
            </a:r>
            <a:r>
              <a:rPr lang="ko-KR" altLang="en-US" dirty="0">
                <a:solidFill>
                  <a:srgbClr val="FF0000"/>
                </a:solidFill>
              </a:rPr>
              <a:t>를 하지 않으면</a:t>
            </a:r>
            <a:endParaRPr lang="en-US" altLang="ko-KR" dirty="0">
              <a:solidFill>
                <a:srgbClr val="FF0000"/>
              </a:solidFill>
            </a:endParaRPr>
          </a:p>
          <a:p>
            <a:r>
              <a:rPr lang="en-US" altLang="ko-KR" dirty="0">
                <a:solidFill>
                  <a:srgbClr val="FF0000"/>
                </a:solidFill>
              </a:rPr>
              <a:t>Comment</a:t>
            </a:r>
            <a:r>
              <a:rPr lang="ko-KR" altLang="en-US" dirty="0">
                <a:solidFill>
                  <a:srgbClr val="FF0000"/>
                </a:solidFill>
              </a:rPr>
              <a:t>를 달 때마다</a:t>
            </a:r>
            <a:endParaRPr lang="en-US" altLang="ko-KR" dirty="0">
              <a:solidFill>
                <a:srgbClr val="FF0000"/>
              </a:solidFill>
            </a:endParaRPr>
          </a:p>
          <a:p>
            <a:r>
              <a:rPr lang="ko-KR" altLang="en-US" dirty="0">
                <a:solidFill>
                  <a:srgbClr val="FF0000"/>
                </a:solidFill>
              </a:rPr>
              <a:t>메일이 하나씩 감 </a:t>
            </a:r>
            <a:r>
              <a:rPr lang="en-US" altLang="ko-KR" dirty="0">
                <a:solidFill>
                  <a:srgbClr val="FF0000"/>
                </a:solidFill>
              </a:rPr>
              <a:t>!!</a:t>
            </a:r>
            <a:endParaRPr lang="ko-KR" altLang="en-US" dirty="0">
              <a:solidFill>
                <a:srgbClr val="FF0000"/>
              </a:solidFill>
            </a:endParaRPr>
          </a:p>
        </p:txBody>
      </p:sp>
    </p:spTree>
    <p:extLst>
      <p:ext uri="{BB962C8B-B14F-4D97-AF65-F5344CB8AC3E}">
        <p14:creationId xmlns:p14="http://schemas.microsoft.com/office/powerpoint/2010/main" val="5279848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 </a:t>
            </a:r>
            <a:r>
              <a:rPr lang="ko-KR" altLang="en-US" dirty="0"/>
              <a:t>결과를 </a:t>
            </a:r>
            <a:r>
              <a:rPr lang="en-US" altLang="ko-KR" dirty="0"/>
              <a:t>Issue</a:t>
            </a:r>
            <a:r>
              <a:rPr lang="ko-KR" altLang="en-US" dirty="0"/>
              <a:t>로 등록 </a:t>
            </a:r>
            <a:r>
              <a:rPr lang="en-US" altLang="ko-KR" dirty="0"/>
              <a:t>(1/3)</a:t>
            </a:r>
            <a:endParaRPr lang="ko-KR" altLang="en-US" dirty="0"/>
          </a:p>
        </p:txBody>
      </p:sp>
      <p:pic>
        <p:nvPicPr>
          <p:cNvPr id="3" name="그림 2"/>
          <p:cNvPicPr>
            <a:picLocks noChangeAspect="1"/>
          </p:cNvPicPr>
          <p:nvPr/>
        </p:nvPicPr>
        <p:blipFill>
          <a:blip r:embed="rId2"/>
          <a:stretch>
            <a:fillRect/>
          </a:stretch>
        </p:blipFill>
        <p:spPr>
          <a:xfrm>
            <a:off x="155643" y="732638"/>
            <a:ext cx="6624736" cy="4122529"/>
          </a:xfrm>
          <a:prstGeom prst="rect">
            <a:avLst/>
          </a:prstGeom>
        </p:spPr>
      </p:pic>
      <p:sp>
        <p:nvSpPr>
          <p:cNvPr id="4" name="타원 3"/>
          <p:cNvSpPr/>
          <p:nvPr/>
        </p:nvSpPr>
        <p:spPr>
          <a:xfrm>
            <a:off x="6298510" y="1635646"/>
            <a:ext cx="481869" cy="2922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149080" y="1642858"/>
            <a:ext cx="2149430" cy="369332"/>
          </a:xfrm>
          <a:prstGeom prst="rect">
            <a:avLst/>
          </a:prstGeom>
          <a:noFill/>
          <a:ln w="38100">
            <a:solidFill>
              <a:srgbClr val="FF0000"/>
            </a:solidFill>
          </a:ln>
        </p:spPr>
        <p:txBody>
          <a:bodyPr wrap="square" rtlCol="0">
            <a:spAutoFit/>
          </a:bodyPr>
          <a:lstStyle/>
          <a:p>
            <a:pPr lvl="0" algn="ctr"/>
            <a:endParaRPr lang="ko-KR" altLang="ko-KR" dirty="0">
              <a:latin typeface="Arial" panose="020B0604020202020204" pitchFamily="34" charset="0"/>
            </a:endParaRPr>
          </a:p>
        </p:txBody>
      </p:sp>
      <p:sp>
        <p:nvSpPr>
          <p:cNvPr id="6" name="TextBox 5"/>
          <p:cNvSpPr txBox="1"/>
          <p:nvPr/>
        </p:nvSpPr>
        <p:spPr>
          <a:xfrm>
            <a:off x="3201781" y="2962485"/>
            <a:ext cx="3449983" cy="1754326"/>
          </a:xfrm>
          <a:prstGeom prst="rect">
            <a:avLst/>
          </a:prstGeom>
          <a:noFill/>
          <a:ln>
            <a:solidFill>
              <a:srgbClr val="FF0000"/>
            </a:solidFill>
          </a:ln>
        </p:spPr>
        <p:txBody>
          <a:bodyPr wrap="none" rtlCol="0">
            <a:spAutoFit/>
          </a:bodyPr>
          <a:lstStyle/>
          <a:p>
            <a:pPr marL="342900" indent="-342900">
              <a:buAutoNum type="arabicPeriod"/>
            </a:pPr>
            <a:r>
              <a:rPr lang="en-US" altLang="ko-KR" dirty="0">
                <a:solidFill>
                  <a:srgbClr val="FF0000"/>
                </a:solidFill>
              </a:rPr>
              <a:t>Commit </a:t>
            </a:r>
            <a:r>
              <a:rPr lang="ko-KR" altLang="en-US" dirty="0">
                <a:solidFill>
                  <a:srgbClr val="FF0000"/>
                </a:solidFill>
              </a:rPr>
              <a:t>번호를 복사한 뒤에</a:t>
            </a:r>
            <a:endParaRPr lang="en-US" altLang="ko-KR" dirty="0">
              <a:solidFill>
                <a:srgbClr val="FF0000"/>
              </a:solidFill>
            </a:endParaRPr>
          </a:p>
          <a:p>
            <a:pPr marL="342900" indent="-342900">
              <a:buAutoNum type="arabicPeriod"/>
            </a:pPr>
            <a:r>
              <a:rPr lang="en-US" altLang="ko-KR" dirty="0">
                <a:solidFill>
                  <a:srgbClr val="FF0000"/>
                </a:solidFill>
              </a:rPr>
              <a:t>Issue </a:t>
            </a:r>
            <a:r>
              <a:rPr lang="ko-KR" altLang="en-US" dirty="0">
                <a:solidFill>
                  <a:srgbClr val="FF0000"/>
                </a:solidFill>
              </a:rPr>
              <a:t>버튼을 눌러</a:t>
            </a:r>
            <a:endParaRPr lang="en-US" altLang="ko-KR" dirty="0">
              <a:solidFill>
                <a:srgbClr val="FF0000"/>
              </a:solidFill>
            </a:endParaRPr>
          </a:p>
          <a:p>
            <a:pPr marL="342900" indent="-342900">
              <a:buAutoNum type="arabicPeriod"/>
            </a:pPr>
            <a:r>
              <a:rPr lang="ko-KR" altLang="en-US" dirty="0">
                <a:solidFill>
                  <a:srgbClr val="FF0000"/>
                </a:solidFill>
              </a:rPr>
              <a:t>이 </a:t>
            </a:r>
            <a:r>
              <a:rPr lang="en-US" altLang="ko-KR" dirty="0">
                <a:solidFill>
                  <a:srgbClr val="FF0000"/>
                </a:solidFill>
              </a:rPr>
              <a:t>commit </a:t>
            </a:r>
            <a:r>
              <a:rPr lang="ko-KR" altLang="en-US" dirty="0">
                <a:solidFill>
                  <a:srgbClr val="FF0000"/>
                </a:solidFill>
              </a:rPr>
              <a:t>로그의 코멘트</a:t>
            </a:r>
            <a:br>
              <a:rPr lang="en-US" altLang="ko-KR" dirty="0">
                <a:solidFill>
                  <a:srgbClr val="FF0000"/>
                </a:solidFill>
              </a:rPr>
            </a:br>
            <a:r>
              <a:rPr lang="en-US" altLang="ko-KR" dirty="0">
                <a:solidFill>
                  <a:srgbClr val="FF0000"/>
                </a:solidFill>
              </a:rPr>
              <a:t>(</a:t>
            </a:r>
            <a:r>
              <a:rPr lang="ko-KR" altLang="en-US" dirty="0">
                <a:solidFill>
                  <a:srgbClr val="FF0000"/>
                </a:solidFill>
              </a:rPr>
              <a:t>즉</a:t>
            </a:r>
            <a:r>
              <a:rPr lang="en-US" altLang="ko-KR" dirty="0">
                <a:solidFill>
                  <a:srgbClr val="FF0000"/>
                </a:solidFill>
              </a:rPr>
              <a:t>, </a:t>
            </a:r>
            <a:r>
              <a:rPr lang="ko-KR" altLang="en-US" dirty="0">
                <a:solidFill>
                  <a:srgbClr val="FF0000"/>
                </a:solidFill>
              </a:rPr>
              <a:t>리뷰 결과</a:t>
            </a:r>
            <a:r>
              <a:rPr lang="en-US" altLang="ko-KR" dirty="0">
                <a:solidFill>
                  <a:srgbClr val="FF0000"/>
                </a:solidFill>
              </a:rPr>
              <a:t>)</a:t>
            </a:r>
            <a:r>
              <a:rPr lang="ko-KR" altLang="en-US" dirty="0">
                <a:solidFill>
                  <a:srgbClr val="FF0000"/>
                </a:solidFill>
              </a:rPr>
              <a:t>를 </a:t>
            </a:r>
            <a:r>
              <a:rPr lang="en-US" altLang="ko-KR" dirty="0">
                <a:solidFill>
                  <a:srgbClr val="FF0000"/>
                </a:solidFill>
              </a:rPr>
              <a:t>author</a:t>
            </a:r>
            <a:r>
              <a:rPr lang="ko-KR" altLang="en-US" dirty="0">
                <a:solidFill>
                  <a:srgbClr val="FF0000"/>
                </a:solidFill>
              </a:rPr>
              <a:t>가</a:t>
            </a:r>
            <a:br>
              <a:rPr lang="en-US" altLang="ko-KR" dirty="0">
                <a:solidFill>
                  <a:srgbClr val="FF0000"/>
                </a:solidFill>
              </a:rPr>
            </a:br>
            <a:r>
              <a:rPr lang="ko-KR" altLang="en-US" dirty="0">
                <a:solidFill>
                  <a:srgbClr val="FF0000"/>
                </a:solidFill>
              </a:rPr>
              <a:t>볼 수 있도록</a:t>
            </a:r>
            <a:endParaRPr lang="en-US" altLang="ko-KR" dirty="0">
              <a:solidFill>
                <a:srgbClr val="FF0000"/>
              </a:solidFill>
            </a:endParaRPr>
          </a:p>
          <a:p>
            <a:pPr marL="342900" indent="-342900">
              <a:buAutoNum type="arabicPeriod"/>
            </a:pPr>
            <a:r>
              <a:rPr lang="en-US" altLang="ko-KR" dirty="0">
                <a:solidFill>
                  <a:srgbClr val="FF0000"/>
                </a:solidFill>
              </a:rPr>
              <a:t>Issue</a:t>
            </a:r>
            <a:r>
              <a:rPr lang="ko-KR" altLang="en-US" dirty="0">
                <a:solidFill>
                  <a:srgbClr val="FF0000"/>
                </a:solidFill>
              </a:rPr>
              <a:t>로 등록</a:t>
            </a:r>
          </a:p>
        </p:txBody>
      </p:sp>
    </p:spTree>
    <p:extLst>
      <p:ext uri="{BB962C8B-B14F-4D97-AF65-F5344CB8AC3E}">
        <p14:creationId xmlns:p14="http://schemas.microsoft.com/office/powerpoint/2010/main" val="1725526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 </a:t>
            </a:r>
            <a:r>
              <a:rPr lang="ko-KR" altLang="en-US" dirty="0"/>
              <a:t>결과를 </a:t>
            </a:r>
            <a:r>
              <a:rPr lang="en-US" altLang="ko-KR" dirty="0"/>
              <a:t>Issue</a:t>
            </a:r>
            <a:r>
              <a:rPr lang="ko-KR" altLang="en-US" dirty="0"/>
              <a:t>로 등록 </a:t>
            </a:r>
            <a:r>
              <a:rPr lang="en-US" altLang="ko-KR" dirty="0"/>
              <a:t>(2/3)</a:t>
            </a:r>
            <a:endParaRPr lang="ko-KR" altLang="en-US" dirty="0"/>
          </a:p>
        </p:txBody>
      </p:sp>
      <p:pic>
        <p:nvPicPr>
          <p:cNvPr id="3" name="그림 2"/>
          <p:cNvPicPr>
            <a:picLocks noChangeAspect="1"/>
          </p:cNvPicPr>
          <p:nvPr/>
        </p:nvPicPr>
        <p:blipFill>
          <a:blip r:embed="rId2"/>
          <a:stretch>
            <a:fillRect/>
          </a:stretch>
        </p:blipFill>
        <p:spPr>
          <a:xfrm>
            <a:off x="188640" y="771550"/>
            <a:ext cx="6048672" cy="4324957"/>
          </a:xfrm>
          <a:prstGeom prst="rect">
            <a:avLst/>
          </a:prstGeom>
        </p:spPr>
      </p:pic>
      <p:sp>
        <p:nvSpPr>
          <p:cNvPr id="4" name="TextBox 3"/>
          <p:cNvSpPr txBox="1"/>
          <p:nvPr/>
        </p:nvSpPr>
        <p:spPr>
          <a:xfrm>
            <a:off x="764704" y="2787402"/>
            <a:ext cx="2736304" cy="504428"/>
          </a:xfrm>
          <a:prstGeom prst="rect">
            <a:avLst/>
          </a:prstGeom>
          <a:noFill/>
          <a:ln w="38100">
            <a:solidFill>
              <a:srgbClr val="FF0000"/>
            </a:solidFill>
          </a:ln>
        </p:spPr>
        <p:txBody>
          <a:bodyPr wrap="square" rtlCol="0">
            <a:spAutoFit/>
          </a:bodyPr>
          <a:lstStyle/>
          <a:p>
            <a:pPr lvl="0" algn="ctr"/>
            <a:endParaRPr lang="ko-KR" altLang="ko-KR" dirty="0">
              <a:latin typeface="Arial" panose="020B0604020202020204" pitchFamily="34" charset="0"/>
            </a:endParaRPr>
          </a:p>
        </p:txBody>
      </p:sp>
      <p:sp>
        <p:nvSpPr>
          <p:cNvPr id="5" name="타원 4"/>
          <p:cNvSpPr/>
          <p:nvPr/>
        </p:nvSpPr>
        <p:spPr>
          <a:xfrm>
            <a:off x="4972930" y="4569743"/>
            <a:ext cx="1156370" cy="5212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2132856" y="3291830"/>
            <a:ext cx="2634488" cy="1102347"/>
            <a:chOff x="2564904" y="2602808"/>
            <a:chExt cx="2634488" cy="1102347"/>
          </a:xfrm>
        </p:grpSpPr>
        <p:sp>
          <p:nvSpPr>
            <p:cNvPr id="7" name="TextBox 6"/>
            <p:cNvSpPr txBox="1"/>
            <p:nvPr/>
          </p:nvSpPr>
          <p:spPr>
            <a:xfrm>
              <a:off x="3681028" y="2781825"/>
              <a:ext cx="1518364" cy="923330"/>
            </a:xfrm>
            <a:prstGeom prst="rect">
              <a:avLst/>
            </a:prstGeom>
            <a:noFill/>
          </p:spPr>
          <p:txBody>
            <a:bodyPr wrap="none" rtlCol="0">
              <a:spAutoFit/>
            </a:bodyPr>
            <a:lstStyle/>
            <a:p>
              <a:pPr algn="ctr"/>
              <a:r>
                <a:rPr lang="en-US" altLang="ko-KR" dirty="0">
                  <a:solidFill>
                    <a:srgbClr val="FF0000"/>
                  </a:solidFill>
                </a:rPr>
                <a:t>copy </a:t>
              </a:r>
              <a:r>
                <a:rPr lang="ko-KR" altLang="en-US" dirty="0">
                  <a:solidFill>
                    <a:srgbClr val="FF0000"/>
                  </a:solidFill>
                </a:rPr>
                <a:t>했던</a:t>
              </a:r>
              <a:endParaRPr lang="en-US" altLang="ko-KR" dirty="0">
                <a:solidFill>
                  <a:srgbClr val="FF0000"/>
                </a:solidFill>
              </a:endParaRPr>
            </a:p>
            <a:p>
              <a:pPr algn="ctr"/>
              <a:r>
                <a:rPr lang="en-US" altLang="ko-KR" dirty="0">
                  <a:solidFill>
                    <a:srgbClr val="FF0000"/>
                  </a:solidFill>
                </a:rPr>
                <a:t>commit </a:t>
              </a:r>
              <a:r>
                <a:rPr lang="ko-KR" altLang="en-US" dirty="0">
                  <a:solidFill>
                    <a:srgbClr val="FF0000"/>
                  </a:solidFill>
                </a:rPr>
                <a:t>번호</a:t>
              </a:r>
              <a:endParaRPr lang="en-US" altLang="ko-KR" dirty="0">
                <a:solidFill>
                  <a:srgbClr val="FF0000"/>
                </a:solidFill>
              </a:endParaRPr>
            </a:p>
            <a:p>
              <a:pPr algn="ctr"/>
              <a:r>
                <a:rPr lang="en-US" altLang="ko-KR" dirty="0">
                  <a:solidFill>
                    <a:srgbClr val="FF0000"/>
                  </a:solidFill>
                </a:rPr>
                <a:t>Paste</a:t>
              </a:r>
            </a:p>
          </p:txBody>
        </p:sp>
        <p:cxnSp>
          <p:nvCxnSpPr>
            <p:cNvPr id="8" name="직선 화살표 연결선 7"/>
            <p:cNvCxnSpPr>
              <a:stCxn id="7" idx="1"/>
              <a:endCxn id="4" idx="2"/>
            </p:cNvCxnSpPr>
            <p:nvPr/>
          </p:nvCxnSpPr>
          <p:spPr>
            <a:xfrm flipH="1" flipV="1">
              <a:off x="2564904" y="2602808"/>
              <a:ext cx="1116124" cy="640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75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330030" y="195486"/>
            <a:ext cx="6527970" cy="345119"/>
          </a:xfrm>
        </p:spPr>
        <p:txBody>
          <a:bodyPr/>
          <a:lstStyle/>
          <a:p>
            <a:r>
              <a:rPr lang="ko-KR" altLang="en-US" dirty="0">
                <a:effectLst>
                  <a:outerShdw blurRad="38100" dist="38100" dir="2700000" algn="tl">
                    <a:srgbClr val="000000">
                      <a:alpha val="43137"/>
                    </a:srgbClr>
                  </a:outerShdw>
                </a:effectLst>
              </a:rPr>
              <a:t>오픈</a:t>
            </a:r>
            <a:r>
              <a:rPr lang="en-US" altLang="ko-KR" dirty="0">
                <a:effectLst>
                  <a:outerShdw blurRad="38100" dist="38100" dir="2700000" algn="tl">
                    <a:srgbClr val="000000">
                      <a:alpha val="43137"/>
                    </a:srgbClr>
                  </a:outerShdw>
                </a:effectLst>
              </a:rPr>
              <a:t> </a:t>
            </a:r>
            <a:r>
              <a:rPr lang="ko-KR" altLang="en-US" dirty="0">
                <a:effectLst>
                  <a:outerShdw blurRad="38100" dist="38100" dir="2700000" algn="tl">
                    <a:srgbClr val="000000">
                      <a:alpha val="43137"/>
                    </a:srgbClr>
                  </a:outerShdw>
                </a:effectLst>
              </a:rPr>
              <a:t>소스에 대한 중요한 오해</a:t>
            </a:r>
          </a:p>
        </p:txBody>
      </p:sp>
      <p:sp>
        <p:nvSpPr>
          <p:cNvPr id="8" name="내용 개체 틀 7"/>
          <p:cNvSpPr>
            <a:spLocks noGrp="1"/>
          </p:cNvSpPr>
          <p:nvPr>
            <p:ph idx="1"/>
          </p:nvPr>
        </p:nvSpPr>
        <p:spPr>
          <a:xfrm>
            <a:off x="342901" y="757238"/>
            <a:ext cx="6515099" cy="4118768"/>
          </a:xfrm>
        </p:spPr>
        <p:txBody>
          <a:bodyPr>
            <a:normAutofit/>
          </a:bodyPr>
          <a:lstStyle/>
          <a:p>
            <a:pPr marL="342900" indent="-342900">
              <a:lnSpc>
                <a:spcPct val="150000"/>
              </a:lnSpc>
              <a:buFont typeface="+mj-lt"/>
              <a:buAutoNum type="arabicPeriod"/>
            </a:pPr>
            <a:r>
              <a:rPr lang="ko-KR" altLang="en-US" sz="1800" dirty="0"/>
              <a:t>소스가 공개되어 있기 때문에 보안에 취약하다</a:t>
            </a:r>
            <a:r>
              <a:rPr lang="en-US" altLang="ko-KR" sz="1800" dirty="0"/>
              <a:t>.</a:t>
            </a:r>
          </a:p>
          <a:p>
            <a:pPr marL="342900" indent="-342900">
              <a:lnSpc>
                <a:spcPct val="150000"/>
              </a:lnSpc>
              <a:buFont typeface="+mj-lt"/>
              <a:buAutoNum type="arabicPeriod"/>
            </a:pPr>
            <a:r>
              <a:rPr lang="ko-KR" altLang="en-US" sz="1800" dirty="0" err="1"/>
              <a:t>오픈소스를</a:t>
            </a:r>
            <a:r>
              <a:rPr lang="ko-KR" altLang="en-US" sz="1800" dirty="0"/>
              <a:t> 쓰면 회사의 기술 자산이 외부에 노출된다</a:t>
            </a:r>
            <a:r>
              <a:rPr lang="en-US" altLang="ko-KR" sz="1800" dirty="0"/>
              <a:t>.</a:t>
            </a:r>
          </a:p>
          <a:p>
            <a:pPr marL="342900" indent="-342900">
              <a:lnSpc>
                <a:spcPct val="150000"/>
              </a:lnSpc>
              <a:buFont typeface="+mj-lt"/>
              <a:buAutoNum type="arabicPeriod"/>
            </a:pPr>
            <a:r>
              <a:rPr lang="ko-KR" altLang="en-US" sz="1800" dirty="0" err="1"/>
              <a:t>오픈소스를</a:t>
            </a:r>
            <a:r>
              <a:rPr lang="ko-KR" altLang="en-US" sz="1800" dirty="0"/>
              <a:t> 쓰고 수정한 부분은 공개하지 않는 것이 좋다</a:t>
            </a:r>
            <a:r>
              <a:rPr lang="en-US" altLang="ko-KR" sz="1800" dirty="0"/>
              <a:t>.</a:t>
            </a:r>
            <a:endParaRPr lang="ko-KR" altLang="en-US" sz="1800"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776" y="2441798"/>
            <a:ext cx="3810000" cy="2362200"/>
          </a:xfrm>
          <a:prstGeom prst="rect">
            <a:avLst/>
          </a:prstGeom>
        </p:spPr>
      </p:pic>
    </p:spTree>
    <p:extLst>
      <p:ext uri="{BB962C8B-B14F-4D97-AF65-F5344CB8AC3E}">
        <p14:creationId xmlns:p14="http://schemas.microsoft.com/office/powerpoint/2010/main" val="14614478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 </a:t>
            </a:r>
            <a:r>
              <a:rPr lang="ko-KR" altLang="en-US" dirty="0"/>
              <a:t>결과를 </a:t>
            </a:r>
            <a:r>
              <a:rPr lang="en-US" altLang="ko-KR" dirty="0"/>
              <a:t>Issue</a:t>
            </a:r>
            <a:r>
              <a:rPr lang="ko-KR" altLang="en-US" dirty="0"/>
              <a:t>로 등록 </a:t>
            </a:r>
            <a:r>
              <a:rPr lang="en-US" altLang="ko-KR" dirty="0"/>
              <a:t>(3/3)</a:t>
            </a:r>
            <a:endParaRPr lang="ko-KR" altLang="en-US" dirty="0"/>
          </a:p>
        </p:txBody>
      </p:sp>
      <p:pic>
        <p:nvPicPr>
          <p:cNvPr id="3" name="그림 2"/>
          <p:cNvPicPr>
            <a:picLocks noChangeAspect="1"/>
          </p:cNvPicPr>
          <p:nvPr/>
        </p:nvPicPr>
        <p:blipFill>
          <a:blip r:embed="rId2"/>
          <a:stretch>
            <a:fillRect/>
          </a:stretch>
        </p:blipFill>
        <p:spPr>
          <a:xfrm>
            <a:off x="188639" y="987574"/>
            <a:ext cx="6320839" cy="3672408"/>
          </a:xfrm>
          <a:prstGeom prst="rect">
            <a:avLst/>
          </a:prstGeom>
        </p:spPr>
      </p:pic>
      <p:sp>
        <p:nvSpPr>
          <p:cNvPr id="4" name="TextBox 3"/>
          <p:cNvSpPr txBox="1"/>
          <p:nvPr/>
        </p:nvSpPr>
        <p:spPr>
          <a:xfrm>
            <a:off x="620688" y="2439057"/>
            <a:ext cx="1224434" cy="384721"/>
          </a:xfrm>
          <a:prstGeom prst="rect">
            <a:avLst/>
          </a:prstGeom>
          <a:noFill/>
          <a:ln w="38100">
            <a:solidFill>
              <a:srgbClr val="FF0000"/>
            </a:solidFill>
          </a:ln>
        </p:spPr>
        <p:txBody>
          <a:bodyPr wrap="square" rtlCol="0">
            <a:spAutoFit/>
          </a:bodyPr>
          <a:lstStyle/>
          <a:p>
            <a:pPr lvl="0" algn="ctr"/>
            <a:endParaRPr lang="en-US" altLang="ko-KR" dirty="0">
              <a:latin typeface="Arial" panose="020B0604020202020204" pitchFamily="34" charset="0"/>
            </a:endParaRPr>
          </a:p>
          <a:p>
            <a:pPr lvl="0" algn="ctr"/>
            <a:endParaRPr lang="ko-KR" altLang="ko-KR" sz="100" dirty="0">
              <a:latin typeface="Arial" panose="020B0604020202020204" pitchFamily="34" charset="0"/>
            </a:endParaRPr>
          </a:p>
        </p:txBody>
      </p:sp>
      <p:grpSp>
        <p:nvGrpSpPr>
          <p:cNvPr id="5" name="그룹 4"/>
          <p:cNvGrpSpPr/>
          <p:nvPr/>
        </p:nvGrpSpPr>
        <p:grpSpPr>
          <a:xfrm>
            <a:off x="607930" y="2823778"/>
            <a:ext cx="2764923" cy="2148282"/>
            <a:chOff x="-1748319" y="2019612"/>
            <a:chExt cx="7951873" cy="2590582"/>
          </a:xfrm>
        </p:grpSpPr>
        <p:sp>
          <p:nvSpPr>
            <p:cNvPr id="6" name="TextBox 5"/>
            <p:cNvSpPr txBox="1"/>
            <p:nvPr/>
          </p:nvSpPr>
          <p:spPr>
            <a:xfrm>
              <a:off x="-1748319" y="2828706"/>
              <a:ext cx="7951873" cy="1781488"/>
            </a:xfrm>
            <a:prstGeom prst="rect">
              <a:avLst/>
            </a:prstGeom>
            <a:solidFill>
              <a:schemeClr val="bg1"/>
            </a:solidFill>
          </p:spPr>
          <p:txBody>
            <a:bodyPr wrap="none" rtlCol="0">
              <a:spAutoFit/>
            </a:bodyPr>
            <a:lstStyle/>
            <a:p>
              <a:pPr algn="ctr"/>
              <a:r>
                <a:rPr lang="ko-KR" altLang="en-US" dirty="0">
                  <a:solidFill>
                    <a:srgbClr val="FF0000"/>
                  </a:solidFill>
                </a:rPr>
                <a:t>번호를</a:t>
              </a:r>
              <a:r>
                <a:rPr lang="en-US" altLang="ko-KR" dirty="0">
                  <a:solidFill>
                    <a:srgbClr val="FF0000"/>
                  </a:solidFill>
                </a:rPr>
                <a:t> </a:t>
              </a:r>
              <a:r>
                <a:rPr lang="ko-KR" altLang="en-US" dirty="0">
                  <a:solidFill>
                    <a:srgbClr val="FF0000"/>
                  </a:solidFill>
                </a:rPr>
                <a:t>클릭하면</a:t>
              </a:r>
              <a:endParaRPr lang="en-US" altLang="ko-KR" dirty="0">
                <a:solidFill>
                  <a:srgbClr val="FF0000"/>
                </a:solidFill>
              </a:endParaRPr>
            </a:p>
            <a:p>
              <a:pPr algn="ctr"/>
              <a:r>
                <a:rPr lang="en-US" altLang="ko-KR" dirty="0">
                  <a:solidFill>
                    <a:srgbClr val="FF0000"/>
                  </a:solidFill>
                </a:rPr>
                <a:t>Commit log</a:t>
              </a:r>
              <a:r>
                <a:rPr lang="ko-KR" altLang="en-US" dirty="0">
                  <a:solidFill>
                    <a:srgbClr val="FF0000"/>
                  </a:solidFill>
                </a:rPr>
                <a:t>에 가서</a:t>
              </a:r>
              <a:endParaRPr lang="en-US" altLang="ko-KR" dirty="0">
                <a:solidFill>
                  <a:srgbClr val="FF0000"/>
                </a:solidFill>
              </a:endParaRPr>
            </a:p>
            <a:p>
              <a:pPr algn="ctr"/>
              <a:r>
                <a:rPr lang="en-US" altLang="ko-KR" dirty="0">
                  <a:solidFill>
                    <a:srgbClr val="FF0000"/>
                  </a:solidFill>
                </a:rPr>
                <a:t>Review </a:t>
              </a:r>
              <a:r>
                <a:rPr lang="ko-KR" altLang="en-US" dirty="0">
                  <a:solidFill>
                    <a:srgbClr val="FF0000"/>
                  </a:solidFill>
                </a:rPr>
                <a:t>코멘트를 보게 됨</a:t>
              </a:r>
              <a:endParaRPr lang="en-US" altLang="ko-KR" dirty="0">
                <a:solidFill>
                  <a:srgbClr val="FF0000"/>
                </a:solidFill>
              </a:endParaRPr>
            </a:p>
            <a:p>
              <a:pPr marL="285750" indent="-285750" algn="ctr">
                <a:buFont typeface="Wingdings" panose="05000000000000000000" pitchFamily="2" charset="2"/>
                <a:buChar char="à"/>
              </a:pPr>
              <a:r>
                <a:rPr lang="ko-KR" altLang="en-US" dirty="0">
                  <a:solidFill>
                    <a:srgbClr val="FF0000"/>
                  </a:solidFill>
                  <a:sym typeface="Wingdings" panose="05000000000000000000" pitchFamily="2" charset="2"/>
                </a:rPr>
                <a:t>해결 후 다시 와서</a:t>
              </a:r>
              <a:endParaRPr lang="en-US" altLang="ko-KR" dirty="0">
                <a:solidFill>
                  <a:srgbClr val="FF0000"/>
                </a:solidFill>
                <a:sym typeface="Wingdings" panose="05000000000000000000" pitchFamily="2" charset="2"/>
              </a:endParaRPr>
            </a:p>
            <a:p>
              <a:pPr algn="ctr"/>
              <a:r>
                <a:rPr lang="en-US" altLang="ko-KR" dirty="0">
                  <a:solidFill>
                    <a:srgbClr val="FF0000"/>
                  </a:solidFill>
                  <a:sym typeface="Wingdings" panose="05000000000000000000" pitchFamily="2" charset="2"/>
                </a:rPr>
                <a:t>issue close</a:t>
              </a:r>
              <a:endParaRPr lang="en-US" altLang="ko-KR" dirty="0">
                <a:solidFill>
                  <a:srgbClr val="FF0000"/>
                </a:solidFill>
              </a:endParaRPr>
            </a:p>
          </p:txBody>
        </p:sp>
        <p:cxnSp>
          <p:nvCxnSpPr>
            <p:cNvPr id="7" name="직선 화살표 연결선 6"/>
            <p:cNvCxnSpPr>
              <a:stCxn id="6" idx="0"/>
              <a:endCxn id="4" idx="2"/>
            </p:cNvCxnSpPr>
            <p:nvPr/>
          </p:nvCxnSpPr>
          <p:spPr>
            <a:xfrm flipH="1" flipV="1">
              <a:off x="49099" y="2019612"/>
              <a:ext cx="2178520" cy="809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38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Github</a:t>
            </a:r>
            <a:r>
              <a:rPr lang="ko-KR" altLang="en-US" dirty="0"/>
              <a:t>만 가지고 코드 리뷰</a:t>
            </a:r>
            <a:r>
              <a:rPr lang="en-US" altLang="ko-KR" dirty="0"/>
              <a:t>: </a:t>
            </a:r>
            <a:r>
              <a:rPr lang="ko-KR" altLang="en-US" dirty="0"/>
              <a:t>요약</a:t>
            </a:r>
          </a:p>
        </p:txBody>
      </p:sp>
      <p:sp>
        <p:nvSpPr>
          <p:cNvPr id="3" name="내용 개체 틀 2"/>
          <p:cNvSpPr>
            <a:spLocks noGrp="1"/>
          </p:cNvSpPr>
          <p:nvPr>
            <p:ph idx="4294967295"/>
          </p:nvPr>
        </p:nvSpPr>
        <p:spPr>
          <a:xfrm>
            <a:off x="327065" y="915566"/>
            <a:ext cx="6245225" cy="4052887"/>
          </a:xfrm>
        </p:spPr>
        <p:txBody>
          <a:bodyPr>
            <a:normAutofit lnSpcReduction="10000"/>
          </a:bodyPr>
          <a:lstStyle/>
          <a:p>
            <a:pPr>
              <a:lnSpc>
                <a:spcPct val="100000"/>
              </a:lnSpc>
            </a:pPr>
            <a:r>
              <a:rPr lang="en-US" altLang="ko-KR" dirty="0"/>
              <a:t>Commit log</a:t>
            </a:r>
            <a:r>
              <a:rPr lang="ko-KR" altLang="en-US" dirty="0"/>
              <a:t>를 확인하여 </a:t>
            </a:r>
            <a:r>
              <a:rPr lang="en-US" altLang="ko-KR" dirty="0"/>
              <a:t>line by line </a:t>
            </a:r>
            <a:r>
              <a:rPr lang="ko-KR" altLang="en-US" dirty="0"/>
              <a:t>으로 리뷰</a:t>
            </a:r>
            <a:r>
              <a:rPr lang="en-US" altLang="ko-KR" dirty="0"/>
              <a:t> (</a:t>
            </a:r>
            <a:r>
              <a:rPr lang="ko-KR" altLang="en-US" dirty="0"/>
              <a:t>앞의 예</a:t>
            </a:r>
            <a:r>
              <a:rPr lang="en-US" altLang="ko-KR" dirty="0"/>
              <a:t>):</a:t>
            </a:r>
          </a:p>
          <a:p>
            <a:pPr lvl="1">
              <a:lnSpc>
                <a:spcPct val="100000"/>
              </a:lnSpc>
            </a:pPr>
            <a:r>
              <a:rPr lang="en-US" altLang="ko-KR" dirty="0"/>
              <a:t>Review </a:t>
            </a:r>
            <a:r>
              <a:rPr lang="ko-KR" altLang="en-US" dirty="0"/>
              <a:t>결과는 </a:t>
            </a:r>
            <a:r>
              <a:rPr lang="en-US" altLang="ko-KR" dirty="0"/>
              <a:t>commit log </a:t>
            </a:r>
            <a:r>
              <a:rPr lang="ko-KR" altLang="en-US" dirty="0"/>
              <a:t>코멘트에 기록</a:t>
            </a:r>
            <a:endParaRPr lang="en-US" altLang="ko-KR" dirty="0"/>
          </a:p>
          <a:p>
            <a:pPr lvl="1">
              <a:lnSpc>
                <a:spcPct val="100000"/>
              </a:lnSpc>
            </a:pPr>
            <a:r>
              <a:rPr lang="en-US" altLang="ko-KR" dirty="0"/>
              <a:t>Commit log </a:t>
            </a:r>
            <a:r>
              <a:rPr lang="ko-KR" altLang="en-US" dirty="0"/>
              <a:t>번호를 이슈에 기록</a:t>
            </a:r>
            <a:endParaRPr lang="en-US" altLang="ko-KR" dirty="0"/>
          </a:p>
          <a:p>
            <a:pPr lvl="1">
              <a:lnSpc>
                <a:spcPct val="100000"/>
              </a:lnSpc>
            </a:pPr>
            <a:r>
              <a:rPr lang="en-US" altLang="ko-KR" dirty="0"/>
              <a:t>Author</a:t>
            </a:r>
            <a:r>
              <a:rPr lang="ko-KR" altLang="en-US" dirty="0"/>
              <a:t>는 </a:t>
            </a:r>
            <a:r>
              <a:rPr lang="en-US" altLang="ko-KR" dirty="0"/>
              <a:t>comment</a:t>
            </a:r>
            <a:r>
              <a:rPr lang="ko-KR" altLang="en-US" dirty="0"/>
              <a:t>를 달 때</a:t>
            </a:r>
            <a:r>
              <a:rPr lang="en-US" altLang="ko-KR" dirty="0"/>
              <a:t>, issue </a:t>
            </a:r>
            <a:r>
              <a:rPr lang="ko-KR" altLang="en-US" dirty="0"/>
              <a:t>등록할 때 메일을 받음</a:t>
            </a:r>
            <a:br>
              <a:rPr lang="en-US" altLang="ko-KR" dirty="0"/>
            </a:br>
            <a:r>
              <a:rPr lang="en-US" altLang="ko-KR" dirty="0"/>
              <a:t>(</a:t>
            </a:r>
            <a:r>
              <a:rPr lang="ko-KR" altLang="en-US" dirty="0"/>
              <a:t>안 받는다 해도 </a:t>
            </a:r>
            <a:r>
              <a:rPr lang="en-US" altLang="ko-KR" dirty="0" err="1"/>
              <a:t>github</a:t>
            </a:r>
            <a:r>
              <a:rPr lang="ko-KR" altLang="en-US" dirty="0"/>
              <a:t>의 </a:t>
            </a:r>
            <a:r>
              <a:rPr lang="en-US" altLang="ko-KR" dirty="0"/>
              <a:t>issue</a:t>
            </a:r>
            <a:r>
              <a:rPr lang="ko-KR" altLang="en-US" dirty="0"/>
              <a:t>로 등록되어 있음</a:t>
            </a:r>
            <a:r>
              <a:rPr lang="en-US" altLang="ko-KR" dirty="0"/>
              <a:t>)</a:t>
            </a:r>
          </a:p>
          <a:p>
            <a:pPr lvl="1">
              <a:lnSpc>
                <a:spcPct val="100000"/>
              </a:lnSpc>
            </a:pPr>
            <a:r>
              <a:rPr lang="en-US" altLang="ko-KR" dirty="0"/>
              <a:t>Author</a:t>
            </a:r>
            <a:r>
              <a:rPr lang="ko-KR" altLang="en-US" dirty="0"/>
              <a:t>는 이슈를 확인하고</a:t>
            </a:r>
            <a:r>
              <a:rPr lang="en-US" altLang="ko-KR" dirty="0"/>
              <a:t>, </a:t>
            </a:r>
            <a:r>
              <a:rPr lang="ko-KR" altLang="en-US" dirty="0"/>
              <a:t>이슈에 매달린 </a:t>
            </a:r>
            <a:r>
              <a:rPr lang="en-US" altLang="ko-KR" dirty="0"/>
              <a:t>commit log</a:t>
            </a:r>
            <a:r>
              <a:rPr lang="ko-KR" altLang="en-US" dirty="0"/>
              <a:t>의</a:t>
            </a:r>
            <a:br>
              <a:rPr lang="en-US" altLang="ko-KR" dirty="0"/>
            </a:br>
            <a:r>
              <a:rPr lang="en-US" altLang="ko-KR" dirty="0"/>
              <a:t>review comment</a:t>
            </a:r>
            <a:r>
              <a:rPr lang="ko-KR" altLang="en-US" dirty="0"/>
              <a:t>를 보고 소스 수정</a:t>
            </a:r>
            <a:endParaRPr lang="en-US" altLang="ko-KR" dirty="0"/>
          </a:p>
          <a:p>
            <a:pPr>
              <a:lnSpc>
                <a:spcPct val="100000"/>
              </a:lnSpc>
            </a:pPr>
            <a:endParaRPr lang="en-US" altLang="ko-KR" dirty="0"/>
          </a:p>
          <a:p>
            <a:pPr>
              <a:lnSpc>
                <a:spcPct val="100000"/>
              </a:lnSpc>
            </a:pPr>
            <a:r>
              <a:rPr lang="ko-KR" altLang="en-US" dirty="0"/>
              <a:t>그대로 소스에 리뷰 코멘트를 다는 방법</a:t>
            </a:r>
            <a:r>
              <a:rPr lang="en-US" altLang="ko-KR" dirty="0"/>
              <a:t>:</a:t>
            </a:r>
          </a:p>
          <a:p>
            <a:pPr lvl="1">
              <a:lnSpc>
                <a:spcPct val="100000"/>
              </a:lnSpc>
            </a:pPr>
            <a:r>
              <a:rPr lang="ko-KR" altLang="en-US" dirty="0"/>
              <a:t>리뷰 대상 소스를 소스를 열어 편집하려 하면 </a:t>
            </a:r>
            <a:r>
              <a:rPr lang="en-US" altLang="ko-KR" dirty="0"/>
              <a:t>fork</a:t>
            </a:r>
            <a:r>
              <a:rPr lang="ko-KR" altLang="en-US" dirty="0"/>
              <a:t>하라고 나옴</a:t>
            </a:r>
            <a:r>
              <a:rPr lang="en-US" altLang="ko-KR" dirty="0"/>
              <a:t>.</a:t>
            </a:r>
          </a:p>
          <a:p>
            <a:pPr lvl="1">
              <a:lnSpc>
                <a:spcPct val="100000"/>
              </a:lnSpc>
            </a:pPr>
            <a:r>
              <a:rPr lang="en-US" altLang="ko-KR" dirty="0"/>
              <a:t>/* </a:t>
            </a:r>
            <a:r>
              <a:rPr lang="en-US" altLang="ko-KR" dirty="0" err="1"/>
              <a:t>minsuk</a:t>
            </a:r>
            <a:r>
              <a:rPr lang="en-US" altLang="ko-KR" dirty="0"/>
              <a:t> : comment */ </a:t>
            </a:r>
            <a:r>
              <a:rPr lang="ko-KR" altLang="en-US" dirty="0"/>
              <a:t>등으로 표시를 하여</a:t>
            </a:r>
            <a:endParaRPr lang="en-US" altLang="ko-KR" dirty="0"/>
          </a:p>
          <a:p>
            <a:pPr lvl="1">
              <a:lnSpc>
                <a:spcPct val="100000"/>
              </a:lnSpc>
            </a:pPr>
            <a:r>
              <a:rPr lang="en-US" altLang="ko-KR" dirty="0"/>
              <a:t>review </a:t>
            </a:r>
            <a:r>
              <a:rPr lang="ko-KR" altLang="en-US" dirty="0"/>
              <a:t>코멘트를 적거나</a:t>
            </a:r>
            <a:r>
              <a:rPr lang="en-US" altLang="ko-KR" dirty="0"/>
              <a:t> </a:t>
            </a:r>
            <a:r>
              <a:rPr lang="ko-KR" altLang="en-US" dirty="0"/>
              <a:t>필요한 수정을 한 뒤</a:t>
            </a:r>
            <a:r>
              <a:rPr lang="en-US" altLang="ko-KR" dirty="0"/>
              <a:t>,</a:t>
            </a:r>
          </a:p>
          <a:p>
            <a:pPr lvl="1">
              <a:lnSpc>
                <a:spcPct val="100000"/>
              </a:lnSpc>
            </a:pPr>
            <a:r>
              <a:rPr lang="en-US" altLang="ko-KR" dirty="0"/>
              <a:t>Pull request</a:t>
            </a:r>
            <a:r>
              <a:rPr lang="ko-KR" altLang="en-US" dirty="0"/>
              <a:t>를 날림</a:t>
            </a:r>
            <a:endParaRPr lang="en-US" altLang="ko-KR" dirty="0"/>
          </a:p>
          <a:p>
            <a:pPr lvl="1">
              <a:lnSpc>
                <a:spcPct val="100000"/>
              </a:lnSpc>
            </a:pPr>
            <a:r>
              <a:rPr lang="en-US" altLang="ko-KR" dirty="0"/>
              <a:t>Author</a:t>
            </a:r>
            <a:r>
              <a:rPr lang="ko-KR" altLang="en-US" dirty="0"/>
              <a:t>는 자신의 </a:t>
            </a:r>
            <a:r>
              <a:rPr lang="en-US" altLang="ko-KR" dirty="0"/>
              <a:t>Repository</a:t>
            </a:r>
            <a:r>
              <a:rPr lang="ko-KR" altLang="en-US" dirty="0"/>
              <a:t>에서 </a:t>
            </a:r>
            <a:r>
              <a:rPr lang="en-US" altLang="ko-KR" dirty="0"/>
              <a:t>Pull Request</a:t>
            </a:r>
            <a:r>
              <a:rPr lang="ko-KR" altLang="en-US" dirty="0"/>
              <a:t>를 보게 되고</a:t>
            </a:r>
            <a:endParaRPr lang="en-US" altLang="ko-KR" dirty="0"/>
          </a:p>
          <a:p>
            <a:pPr lvl="1">
              <a:lnSpc>
                <a:spcPct val="100000"/>
              </a:lnSpc>
            </a:pPr>
            <a:r>
              <a:rPr lang="ko-KR" altLang="en-US" dirty="0"/>
              <a:t>소스가 어떻게 변경되었는지 확인 </a:t>
            </a:r>
            <a:r>
              <a:rPr lang="en-US" altLang="ko-KR" dirty="0"/>
              <a:t>(</a:t>
            </a:r>
            <a:r>
              <a:rPr lang="ko-KR" altLang="en-US" dirty="0"/>
              <a:t>즉 </a:t>
            </a:r>
            <a:r>
              <a:rPr lang="en-US" altLang="ko-KR" dirty="0"/>
              <a:t>review </a:t>
            </a:r>
            <a:r>
              <a:rPr lang="ko-KR" altLang="en-US" dirty="0"/>
              <a:t>코멘트를 확인</a:t>
            </a:r>
            <a:r>
              <a:rPr lang="en-US" altLang="ko-KR" dirty="0"/>
              <a:t>)</a:t>
            </a:r>
          </a:p>
          <a:p>
            <a:pPr lvl="1">
              <a:lnSpc>
                <a:spcPct val="100000"/>
              </a:lnSpc>
            </a:pPr>
            <a:r>
              <a:rPr lang="en-US" altLang="ko-KR" dirty="0"/>
              <a:t>Merge </a:t>
            </a:r>
            <a:r>
              <a:rPr lang="ko-KR" altLang="en-US" dirty="0"/>
              <a:t>후 </a:t>
            </a:r>
            <a:r>
              <a:rPr lang="en-US" altLang="ko-KR" dirty="0"/>
              <a:t>/* </a:t>
            </a:r>
            <a:r>
              <a:rPr lang="en-US" altLang="ko-KR" dirty="0" err="1"/>
              <a:t>minsuk</a:t>
            </a:r>
            <a:r>
              <a:rPr lang="en-US" altLang="ko-KR" dirty="0"/>
              <a:t>: .. */</a:t>
            </a:r>
            <a:r>
              <a:rPr lang="ko-KR" altLang="en-US" dirty="0"/>
              <a:t>를 찾아 수정</a:t>
            </a:r>
            <a:endParaRPr lang="en-US" altLang="ko-KR" dirty="0"/>
          </a:p>
        </p:txBody>
      </p:sp>
    </p:spTree>
    <p:extLst>
      <p:ext uri="{BB962C8B-B14F-4D97-AF65-F5344CB8AC3E}">
        <p14:creationId xmlns:p14="http://schemas.microsoft.com/office/powerpoint/2010/main" val="31346851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a:t>유용한</a:t>
            </a:r>
            <a:r>
              <a:rPr lang="en-US" altLang="ko-KR" dirty="0"/>
              <a:t> Link</a:t>
            </a:r>
            <a:endParaRPr lang="ko-KR" altLang="en-US" dirty="0"/>
          </a:p>
        </p:txBody>
      </p:sp>
      <p:sp>
        <p:nvSpPr>
          <p:cNvPr id="5" name="내용 개체 틀 4"/>
          <p:cNvSpPr>
            <a:spLocks noGrp="1"/>
          </p:cNvSpPr>
          <p:nvPr>
            <p:ph idx="1"/>
          </p:nvPr>
        </p:nvSpPr>
        <p:spPr/>
        <p:txBody>
          <a:bodyPr>
            <a:normAutofit/>
          </a:bodyPr>
          <a:lstStyle/>
          <a:p>
            <a:r>
              <a:rPr lang="en-US" altLang="ko-KR" sz="1800" dirty="0" err="1">
                <a:hlinkClick r:id="rId2"/>
              </a:rPr>
              <a:t>Github</a:t>
            </a:r>
            <a:r>
              <a:rPr lang="en-US" altLang="ko-KR" sz="1800" dirty="0">
                <a:hlinkClick r:id="rId2"/>
              </a:rPr>
              <a:t> </a:t>
            </a:r>
            <a:r>
              <a:rPr lang="ko-KR" altLang="en-US" sz="1800" dirty="0">
                <a:hlinkClick r:id="rId2"/>
              </a:rPr>
              <a:t>실습</a:t>
            </a:r>
            <a:endParaRPr lang="en-US" altLang="ko-KR" sz="1800" dirty="0">
              <a:hlinkClick r:id="rId3"/>
            </a:endParaRPr>
          </a:p>
          <a:p>
            <a:r>
              <a:rPr lang="en-US" altLang="ko-KR" sz="1800" dirty="0" err="1">
                <a:hlinkClick r:id="rId3"/>
              </a:rPr>
              <a:t>Github</a:t>
            </a:r>
            <a:r>
              <a:rPr lang="ko-KR" altLang="en-US" sz="1800" dirty="0">
                <a:hlinkClick r:id="rId3"/>
              </a:rPr>
              <a:t>의 </a:t>
            </a:r>
            <a:r>
              <a:rPr lang="en-US" altLang="ko-KR" sz="1800" dirty="0" err="1">
                <a:hlinkClick r:id="rId3"/>
              </a:rPr>
              <a:t>git</a:t>
            </a:r>
            <a:r>
              <a:rPr lang="en-US" altLang="ko-KR" sz="1800" dirty="0">
                <a:hlinkClick r:id="rId3"/>
              </a:rPr>
              <a:t> 15</a:t>
            </a:r>
            <a:r>
              <a:rPr lang="ko-KR" altLang="en-US" sz="1800" dirty="0">
                <a:hlinkClick r:id="rId3"/>
              </a:rPr>
              <a:t>분 만에 배우기</a:t>
            </a:r>
            <a:r>
              <a:rPr lang="en-US" altLang="ko-KR" sz="1800" dirty="0">
                <a:hlinkClick r:id="rId3"/>
              </a:rPr>
              <a:t> Tutorial</a:t>
            </a:r>
            <a:endParaRPr lang="en-US" altLang="ko-KR" sz="1800" dirty="0">
              <a:hlinkClick r:id="rId4"/>
            </a:endParaRPr>
          </a:p>
          <a:p>
            <a:r>
              <a:rPr lang="en-US" altLang="ko-KR" sz="1800" dirty="0" err="1">
                <a:hlinkClick r:id="rId4"/>
              </a:rPr>
              <a:t>git</a:t>
            </a:r>
            <a:r>
              <a:rPr lang="en-US" altLang="ko-KR" sz="1800" dirty="0">
                <a:hlinkClick r:id="rId4"/>
              </a:rPr>
              <a:t>-</a:t>
            </a:r>
            <a:r>
              <a:rPr lang="ko-KR" altLang="en-US" sz="1800" dirty="0" err="1">
                <a:hlinkClick r:id="rId4"/>
              </a:rPr>
              <a:t>치트시트</a:t>
            </a:r>
            <a:r>
              <a:rPr lang="en-US" altLang="ko-KR" sz="1800" dirty="0">
                <a:hlinkClick r:id="rId4"/>
              </a:rPr>
              <a:t>.pdf</a:t>
            </a:r>
            <a:endParaRPr lang="en-US" altLang="ko-KR" sz="1800" dirty="0"/>
          </a:p>
          <a:p>
            <a:r>
              <a:rPr lang="en-US" altLang="ko-KR" sz="1800" dirty="0" err="1">
                <a:hlinkClick r:id="rId5"/>
              </a:rPr>
              <a:t>git</a:t>
            </a:r>
            <a:r>
              <a:rPr lang="ko-KR" altLang="en-US" sz="1800" dirty="0">
                <a:hlinkClick r:id="rId5"/>
              </a:rPr>
              <a:t>을 시작하기 위한 간편 안내서</a:t>
            </a:r>
            <a:endParaRPr lang="en-US" altLang="ko-KR" sz="1800" dirty="0"/>
          </a:p>
          <a:p>
            <a:r>
              <a:rPr lang="en-US" altLang="ko-KR" sz="1800" dirty="0" err="1">
                <a:hlinkClick r:id="rId6"/>
              </a:rPr>
              <a:t>Progit</a:t>
            </a:r>
            <a:r>
              <a:rPr lang="en-US" altLang="ko-KR" sz="1800" dirty="0">
                <a:hlinkClick r:id="rId6"/>
              </a:rPr>
              <a:t> (</a:t>
            </a:r>
            <a:r>
              <a:rPr lang="ko-KR" altLang="en-US" sz="1800" dirty="0">
                <a:hlinkClick r:id="rId6"/>
              </a:rPr>
              <a:t>책</a:t>
            </a:r>
            <a:r>
              <a:rPr lang="en-US" altLang="ko-KR" sz="1800" dirty="0">
                <a:hlinkClick r:id="rId6"/>
              </a:rPr>
              <a:t>)</a:t>
            </a:r>
            <a:endParaRPr lang="en-US" altLang="ko-KR" sz="1800" dirty="0"/>
          </a:p>
          <a:p>
            <a:r>
              <a:rPr lang="en-US" altLang="ko-KR" sz="1800" dirty="0" err="1">
                <a:hlinkClick r:id="rId7"/>
              </a:rPr>
              <a:t>Git</a:t>
            </a:r>
            <a:r>
              <a:rPr lang="en-US" altLang="ko-KR" sz="1800" dirty="0">
                <a:hlinkClick r:id="rId7"/>
              </a:rPr>
              <a:t> </a:t>
            </a:r>
            <a:r>
              <a:rPr lang="ko-KR" altLang="en-US" sz="1800" dirty="0" err="1">
                <a:hlinkClick r:id="rId7"/>
              </a:rPr>
              <a:t>브랜치</a:t>
            </a:r>
            <a:r>
              <a:rPr lang="ko-KR" altLang="en-US" sz="1800" dirty="0">
                <a:hlinkClick r:id="rId7"/>
              </a:rPr>
              <a:t> 배우기 </a:t>
            </a:r>
            <a:r>
              <a:rPr lang="en-US" altLang="ko-KR" sz="1800" dirty="0">
                <a:hlinkClick r:id="rId7"/>
              </a:rPr>
              <a:t>(online </a:t>
            </a:r>
            <a:r>
              <a:rPr lang="ko-KR" altLang="en-US" sz="1800" dirty="0" err="1">
                <a:hlinkClick r:id="rId7"/>
              </a:rPr>
              <a:t>따라하기</a:t>
            </a:r>
            <a:r>
              <a:rPr lang="en-US" altLang="ko-KR" sz="1800" dirty="0">
                <a:hlinkClick r:id="rId7"/>
              </a:rPr>
              <a:t>)</a:t>
            </a:r>
            <a:endParaRPr lang="en-US" altLang="ko-KR" sz="1800" dirty="0"/>
          </a:p>
          <a:p>
            <a:r>
              <a:rPr lang="en-US" altLang="ko-KR" sz="1800" dirty="0" err="1">
                <a:hlinkClick r:id="rId8"/>
              </a:rPr>
              <a:t>Git</a:t>
            </a:r>
            <a:r>
              <a:rPr lang="en-US" altLang="ko-KR" sz="1800" dirty="0">
                <a:hlinkClick r:id="rId8"/>
              </a:rPr>
              <a:t> </a:t>
            </a:r>
            <a:r>
              <a:rPr lang="ko-KR" altLang="en-US" sz="1800" dirty="0">
                <a:hlinkClick r:id="rId8"/>
              </a:rPr>
              <a:t>사용자 설명서</a:t>
            </a:r>
            <a:r>
              <a:rPr lang="ko-KR" altLang="en-US" sz="1800" dirty="0"/>
              <a:t> </a:t>
            </a:r>
            <a:r>
              <a:rPr lang="en-US" altLang="ko-KR" sz="1800" dirty="0"/>
              <a:t>(</a:t>
            </a:r>
            <a:r>
              <a:rPr lang="ko-KR" altLang="en-US" sz="1800" dirty="0"/>
              <a:t>무려 김남형씨가 쓴</a:t>
            </a:r>
            <a:r>
              <a:rPr lang="en-US" altLang="ko-KR" sz="1800" dirty="0"/>
              <a:t>)</a:t>
            </a:r>
          </a:p>
          <a:p>
            <a:r>
              <a:rPr lang="ko-KR" altLang="en-US" sz="1800" dirty="0">
                <a:hlinkClick r:id="rId9"/>
              </a:rPr>
              <a:t>누구나 쉽게 이해할 수 있는 </a:t>
            </a:r>
            <a:r>
              <a:rPr lang="en-US" altLang="ko-KR" sz="1800" dirty="0" err="1">
                <a:hlinkClick r:id="rId9"/>
              </a:rPr>
              <a:t>git</a:t>
            </a:r>
            <a:r>
              <a:rPr lang="en-US" altLang="ko-KR" sz="1800" dirty="0">
                <a:hlinkClick r:id="rId9"/>
              </a:rPr>
              <a:t> </a:t>
            </a:r>
            <a:r>
              <a:rPr lang="ko-KR" altLang="en-US" sz="1800" dirty="0">
                <a:hlinkClick r:id="rId9"/>
              </a:rPr>
              <a:t>입문</a:t>
            </a:r>
            <a:endParaRPr lang="en-US" altLang="ko-KR" sz="1800" dirty="0"/>
          </a:p>
          <a:p>
            <a:r>
              <a:rPr lang="en-US" altLang="ko-KR" sz="1800" dirty="0" err="1">
                <a:hlinkClick r:id="rId10"/>
              </a:rPr>
              <a:t>SublimeText</a:t>
            </a:r>
            <a:r>
              <a:rPr lang="ko-KR" altLang="en-US" sz="1800" dirty="0">
                <a:hlinkClick r:id="rId10"/>
              </a:rPr>
              <a:t>와 </a:t>
            </a:r>
            <a:r>
              <a:rPr lang="en-US" altLang="ko-KR" sz="1800" dirty="0" err="1">
                <a:hlinkClick r:id="rId10"/>
              </a:rPr>
              <a:t>git</a:t>
            </a:r>
            <a:r>
              <a:rPr lang="en-US" altLang="ko-KR" sz="1800" dirty="0">
                <a:hlinkClick r:id="rId10"/>
              </a:rPr>
              <a:t> </a:t>
            </a:r>
            <a:r>
              <a:rPr lang="ko-KR" altLang="en-US" sz="1800" dirty="0">
                <a:hlinkClick r:id="rId10"/>
              </a:rPr>
              <a:t>연동</a:t>
            </a:r>
            <a:endParaRPr lang="en-US" altLang="ko-KR" sz="1800" dirty="0"/>
          </a:p>
          <a:p>
            <a:r>
              <a:rPr lang="ko-KR" altLang="en-US" sz="1800" dirty="0">
                <a:hlinkClick r:id="rId11"/>
              </a:rPr>
              <a:t>생활 코딩의 </a:t>
            </a:r>
            <a:r>
              <a:rPr lang="en-US" altLang="ko-KR" sz="1800" dirty="0" err="1">
                <a:hlinkClick r:id="rId11"/>
              </a:rPr>
              <a:t>git</a:t>
            </a:r>
            <a:r>
              <a:rPr lang="en-US" altLang="ko-KR" sz="1800" dirty="0">
                <a:hlinkClick r:id="rId11"/>
              </a:rPr>
              <a:t> </a:t>
            </a:r>
            <a:r>
              <a:rPr lang="ko-KR" altLang="en-US" sz="1800" dirty="0">
                <a:hlinkClick r:id="rId11"/>
              </a:rPr>
              <a:t>강좌</a:t>
            </a:r>
            <a:r>
              <a:rPr lang="ko-KR" altLang="en-US" sz="1800" dirty="0"/>
              <a:t> </a:t>
            </a:r>
            <a:r>
              <a:rPr lang="en-US" altLang="ko-KR" sz="1800" dirty="0"/>
              <a:t>(source tree </a:t>
            </a:r>
            <a:r>
              <a:rPr lang="ko-KR" altLang="en-US" sz="1800" dirty="0"/>
              <a:t>기반</a:t>
            </a:r>
            <a:r>
              <a:rPr lang="en-US" altLang="ko-KR" sz="1800" dirty="0"/>
              <a:t>)</a:t>
            </a:r>
          </a:p>
          <a:p>
            <a:pPr lvl="1"/>
            <a:r>
              <a:rPr lang="en-US" altLang="ko-KR" sz="1400" dirty="0">
                <a:hlinkClick r:id="rId12"/>
              </a:rPr>
              <a:t>https://opentutorials.org/course/1492</a:t>
            </a:r>
            <a:r>
              <a:rPr lang="en-US" altLang="ko-KR" sz="1400" dirty="0"/>
              <a:t> </a:t>
            </a:r>
            <a:endParaRPr lang="ko-KR" altLang="en-US" sz="1400" dirty="0"/>
          </a:p>
        </p:txBody>
      </p:sp>
      <p:sp>
        <p:nvSpPr>
          <p:cNvPr id="2" name="왼쪽 화살표 1"/>
          <p:cNvSpPr/>
          <p:nvPr/>
        </p:nvSpPr>
        <p:spPr>
          <a:xfrm>
            <a:off x="1916832" y="732198"/>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왼쪽 화살표 5"/>
          <p:cNvSpPr/>
          <p:nvPr/>
        </p:nvSpPr>
        <p:spPr>
          <a:xfrm>
            <a:off x="1916832" y="2053382"/>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왼쪽 화살표 6"/>
          <p:cNvSpPr/>
          <p:nvPr/>
        </p:nvSpPr>
        <p:spPr>
          <a:xfrm>
            <a:off x="4653136" y="2701454"/>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왼쪽 화살표 7"/>
          <p:cNvSpPr/>
          <p:nvPr/>
        </p:nvSpPr>
        <p:spPr>
          <a:xfrm>
            <a:off x="4581128" y="3977377"/>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2636912" y="4587974"/>
            <a:ext cx="3991734" cy="369332"/>
          </a:xfrm>
          <a:prstGeom prst="rect">
            <a:avLst/>
          </a:prstGeom>
          <a:noFill/>
        </p:spPr>
        <p:txBody>
          <a:bodyPr wrap="none" rtlCol="0">
            <a:spAutoFit/>
          </a:bodyPr>
          <a:lstStyle/>
          <a:p>
            <a:r>
              <a:rPr lang="en-US" altLang="ko-KR" dirty="0"/>
              <a:t>slideshare.net </a:t>
            </a:r>
            <a:r>
              <a:rPr lang="ko-KR" altLang="en-US" dirty="0"/>
              <a:t>에 보면 엄청난 자료</a:t>
            </a:r>
            <a:r>
              <a:rPr lang="en-US" altLang="ko-KR" dirty="0"/>
              <a:t> !!</a:t>
            </a:r>
            <a:endParaRPr lang="ko-KR" altLang="en-US" dirty="0"/>
          </a:p>
        </p:txBody>
      </p:sp>
    </p:spTree>
    <p:extLst>
      <p:ext uri="{BB962C8B-B14F-4D97-AF65-F5344CB8AC3E}">
        <p14:creationId xmlns:p14="http://schemas.microsoft.com/office/powerpoint/2010/main" val="3917546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소프트웨어</a:t>
            </a:r>
            <a:r>
              <a:rPr lang="en-US" altLang="ko-KR" dirty="0"/>
              <a:t> </a:t>
            </a:r>
            <a:r>
              <a:rPr lang="ko-KR" altLang="en-US" dirty="0"/>
              <a:t>교육을 위한 </a:t>
            </a:r>
            <a:r>
              <a:rPr lang="en-US" altLang="ko-KR" dirty="0"/>
              <a:t>Good OSS Practice</a:t>
            </a:r>
            <a:endParaRPr lang="ko-KR" altLang="en-US" dirty="0"/>
          </a:p>
        </p:txBody>
      </p:sp>
      <p:sp>
        <p:nvSpPr>
          <p:cNvPr id="3" name="내용 개체 틀 2"/>
          <p:cNvSpPr>
            <a:spLocks noGrp="1"/>
          </p:cNvSpPr>
          <p:nvPr>
            <p:ph idx="1"/>
          </p:nvPr>
        </p:nvSpPr>
        <p:spPr>
          <a:xfrm>
            <a:off x="188640" y="838538"/>
            <a:ext cx="6480720" cy="4118768"/>
          </a:xfrm>
        </p:spPr>
        <p:txBody>
          <a:bodyPr>
            <a:normAutofit/>
          </a:bodyPr>
          <a:lstStyle/>
          <a:p>
            <a:r>
              <a:rPr lang="en-US" altLang="ko-KR" sz="1800" dirty="0">
                <a:solidFill>
                  <a:schemeClr val="tx1"/>
                </a:solidFill>
                <a:latin typeface="+mj-lt"/>
              </a:rPr>
              <a:t>Linux/Eclipse/vi/</a:t>
            </a:r>
            <a:r>
              <a:rPr lang="en-US" altLang="ko-KR" sz="1800" dirty="0" err="1">
                <a:solidFill>
                  <a:schemeClr val="tx1"/>
                </a:solidFill>
                <a:latin typeface="+mj-lt"/>
              </a:rPr>
              <a:t>gcc</a:t>
            </a:r>
            <a:r>
              <a:rPr lang="en-US" altLang="ko-KR" sz="1800" dirty="0">
                <a:solidFill>
                  <a:schemeClr val="tx1"/>
                </a:solidFill>
                <a:latin typeface="+mj-lt"/>
              </a:rPr>
              <a:t> </a:t>
            </a:r>
            <a:r>
              <a:rPr lang="ko-KR" altLang="en-US" sz="1800" dirty="0">
                <a:solidFill>
                  <a:schemeClr val="tx1"/>
                </a:solidFill>
                <a:latin typeface="+mj-lt"/>
              </a:rPr>
              <a:t>사용 </a:t>
            </a:r>
            <a:r>
              <a:rPr lang="en-US" altLang="ko-KR" sz="1800" dirty="0">
                <a:solidFill>
                  <a:schemeClr val="tx1"/>
                </a:solidFill>
                <a:latin typeface="+mj-lt"/>
              </a:rPr>
              <a:t>!!!</a:t>
            </a:r>
            <a:endParaRPr lang="en-US" altLang="ko-KR" sz="1400" dirty="0">
              <a:solidFill>
                <a:schemeClr val="tx1"/>
              </a:solidFill>
              <a:latin typeface="+mj-lt"/>
            </a:endParaRPr>
          </a:p>
          <a:p>
            <a:pPr lvl="1">
              <a:buFont typeface="Wingdings" panose="05000000000000000000" pitchFamily="2" charset="2"/>
              <a:buChar char="Ø"/>
            </a:pPr>
            <a:r>
              <a:rPr lang="ko-KR" altLang="en-US" sz="1400" dirty="0">
                <a:solidFill>
                  <a:schemeClr val="tx1"/>
                </a:solidFill>
                <a:latin typeface="+mj-lt"/>
              </a:rPr>
              <a:t> </a:t>
            </a:r>
            <a:r>
              <a:rPr lang="en-US" altLang="ko-KR" sz="1400" dirty="0">
                <a:solidFill>
                  <a:schemeClr val="tx1"/>
                </a:solidFill>
                <a:latin typeface="+mj-lt"/>
              </a:rPr>
              <a:t>Virtual machine </a:t>
            </a:r>
            <a:r>
              <a:rPr lang="ko-KR" altLang="en-US" sz="1400" dirty="0">
                <a:solidFill>
                  <a:schemeClr val="tx1"/>
                </a:solidFill>
                <a:latin typeface="+mj-lt"/>
              </a:rPr>
              <a:t>활용 </a:t>
            </a:r>
            <a:r>
              <a:rPr lang="en-US" altLang="ko-KR" sz="1400" dirty="0">
                <a:solidFill>
                  <a:schemeClr val="tx1"/>
                </a:solidFill>
                <a:latin typeface="+mj-lt"/>
              </a:rPr>
              <a:t>(virtual box + Ubuntu/</a:t>
            </a:r>
            <a:r>
              <a:rPr lang="en-US" altLang="ko-KR" sz="1400" dirty="0" err="1">
                <a:solidFill>
                  <a:schemeClr val="tx1"/>
                </a:solidFill>
                <a:latin typeface="+mj-lt"/>
              </a:rPr>
              <a:t>CentOS</a:t>
            </a:r>
            <a:r>
              <a:rPr lang="en-US" altLang="ko-KR" sz="1400" dirty="0">
                <a:solidFill>
                  <a:schemeClr val="tx1"/>
                </a:solidFill>
                <a:latin typeface="+mj-lt"/>
              </a:rPr>
              <a:t>/… !)</a:t>
            </a:r>
          </a:p>
          <a:p>
            <a:pPr lvl="1">
              <a:buFont typeface="Wingdings" panose="05000000000000000000" pitchFamily="2" charset="2"/>
              <a:buChar char="Ø"/>
            </a:pPr>
            <a:r>
              <a:rPr lang="ko-KR" altLang="en-US" sz="1400" dirty="0">
                <a:solidFill>
                  <a:schemeClr val="tx1"/>
                </a:solidFill>
                <a:latin typeface="+mj-lt"/>
              </a:rPr>
              <a:t> </a:t>
            </a:r>
            <a:r>
              <a:rPr lang="en-US" altLang="ko-KR" sz="1400" dirty="0">
                <a:solidFill>
                  <a:schemeClr val="tx1"/>
                </a:solidFill>
                <a:latin typeface="+mj-lt"/>
              </a:rPr>
              <a:t>Oracle </a:t>
            </a:r>
            <a:r>
              <a:rPr lang="en-US" altLang="ko-KR" sz="1400" dirty="0">
                <a:solidFill>
                  <a:schemeClr val="tx1"/>
                </a:solidFill>
                <a:latin typeface="+mj-lt"/>
                <a:sym typeface="Wingdings" panose="05000000000000000000" pitchFamily="2" charset="2"/>
              </a:rPr>
              <a:t> </a:t>
            </a:r>
            <a:r>
              <a:rPr lang="en-US" altLang="ko-KR" sz="1400" dirty="0" err="1">
                <a:solidFill>
                  <a:schemeClr val="tx1"/>
                </a:solidFill>
                <a:latin typeface="+mj-lt"/>
                <a:sym typeface="Wingdings" panose="05000000000000000000" pitchFamily="2" charset="2"/>
              </a:rPr>
              <a:t>Cubrid</a:t>
            </a:r>
            <a:r>
              <a:rPr lang="en-US" altLang="ko-KR" sz="1400" dirty="0">
                <a:solidFill>
                  <a:schemeClr val="tx1"/>
                </a:solidFill>
                <a:latin typeface="+mj-lt"/>
                <a:sym typeface="Wingdings" panose="05000000000000000000" pitchFamily="2" charset="2"/>
              </a:rPr>
              <a:t>, MySQL, …</a:t>
            </a:r>
          </a:p>
          <a:p>
            <a:pPr lvl="1">
              <a:buFont typeface="Wingdings" panose="05000000000000000000" pitchFamily="2" charset="2"/>
              <a:buChar char="Ø"/>
            </a:pPr>
            <a:r>
              <a:rPr lang="ko-KR" altLang="en-US" sz="1400" dirty="0">
                <a:solidFill>
                  <a:schemeClr val="tx1"/>
                </a:solidFill>
                <a:latin typeface="+mj-lt"/>
              </a:rPr>
              <a:t> </a:t>
            </a:r>
            <a:r>
              <a:rPr lang="en-US" altLang="ko-KR" sz="1400" dirty="0">
                <a:solidFill>
                  <a:schemeClr val="tx1"/>
                </a:solidFill>
                <a:latin typeface="+mj-lt"/>
              </a:rPr>
              <a:t>Framework</a:t>
            </a:r>
            <a:r>
              <a:rPr lang="ko-KR" altLang="en-US" sz="1400" dirty="0">
                <a:solidFill>
                  <a:schemeClr val="tx1"/>
                </a:solidFill>
                <a:latin typeface="+mj-lt"/>
              </a:rPr>
              <a:t> 사용 경험 </a:t>
            </a:r>
            <a:r>
              <a:rPr lang="en-US" altLang="ko-KR" sz="1400" dirty="0">
                <a:solidFill>
                  <a:schemeClr val="tx1"/>
                </a:solidFill>
                <a:latin typeface="+mj-lt"/>
              </a:rPr>
              <a:t>(Spring, </a:t>
            </a:r>
            <a:r>
              <a:rPr lang="en-US" altLang="ko-KR" sz="1400" dirty="0" err="1">
                <a:solidFill>
                  <a:schemeClr val="tx1"/>
                </a:solidFill>
                <a:latin typeface="+mj-lt"/>
              </a:rPr>
              <a:t>RoR</a:t>
            </a:r>
            <a:r>
              <a:rPr lang="en-US" altLang="ko-KR" sz="1400" dirty="0">
                <a:solidFill>
                  <a:schemeClr val="tx1"/>
                </a:solidFill>
                <a:latin typeface="+mj-lt"/>
              </a:rPr>
              <a:t>, </a:t>
            </a:r>
            <a:r>
              <a:rPr lang="en-US" altLang="ko-KR" sz="1400" dirty="0" err="1">
                <a:solidFill>
                  <a:schemeClr val="tx1"/>
                </a:solidFill>
                <a:latin typeface="+mj-lt"/>
              </a:rPr>
              <a:t>node.js</a:t>
            </a:r>
            <a:r>
              <a:rPr lang="en-US" altLang="ko-KR" sz="1400" dirty="0">
                <a:solidFill>
                  <a:schemeClr val="tx1"/>
                </a:solidFill>
                <a:latin typeface="+mj-lt"/>
              </a:rPr>
              <a:t>, …), </a:t>
            </a:r>
            <a:r>
              <a:rPr lang="ko-KR" altLang="en-US" sz="1400" dirty="0">
                <a:solidFill>
                  <a:schemeClr val="tx1"/>
                </a:solidFill>
                <a:latin typeface="+mj-lt"/>
              </a:rPr>
              <a:t>마치 게임 엔진 써 보듯이</a:t>
            </a:r>
            <a:r>
              <a:rPr lang="en-US" altLang="ko-KR" sz="1400" dirty="0">
                <a:solidFill>
                  <a:schemeClr val="tx1"/>
                </a:solidFill>
                <a:latin typeface="+mj-lt"/>
              </a:rPr>
              <a:t>.</a:t>
            </a:r>
          </a:p>
          <a:p>
            <a:pPr lvl="1"/>
            <a:endParaRPr lang="en-US" altLang="ko-KR" sz="1400" dirty="0">
              <a:solidFill>
                <a:schemeClr val="tx1"/>
              </a:solidFill>
              <a:latin typeface="+mj-lt"/>
            </a:endParaRPr>
          </a:p>
          <a:p>
            <a:r>
              <a:rPr lang="en-US" altLang="ko-KR" sz="1800" dirty="0" err="1">
                <a:solidFill>
                  <a:schemeClr val="tx1"/>
                </a:solidFill>
                <a:latin typeface="+mj-lt"/>
              </a:rPr>
              <a:t>github</a:t>
            </a:r>
            <a:r>
              <a:rPr lang="en-US" altLang="ko-KR" sz="1800" dirty="0">
                <a:solidFill>
                  <a:schemeClr val="tx1"/>
                </a:solidFill>
                <a:latin typeface="+mj-lt"/>
              </a:rPr>
              <a:t> (</a:t>
            </a:r>
            <a:r>
              <a:rPr lang="ko-KR" altLang="en-US" sz="1800" dirty="0">
                <a:solidFill>
                  <a:schemeClr val="tx1"/>
                </a:solidFill>
                <a:latin typeface="+mj-lt"/>
              </a:rPr>
              <a:t>또는 다른 </a:t>
            </a:r>
            <a:r>
              <a:rPr lang="en-US" altLang="ko-KR" sz="1800" dirty="0">
                <a:solidFill>
                  <a:schemeClr val="tx1"/>
                </a:solidFill>
                <a:latin typeface="+mj-lt"/>
              </a:rPr>
              <a:t>OSS repository)</a:t>
            </a:r>
            <a:r>
              <a:rPr lang="ko-KR" altLang="en-US" sz="1800" dirty="0">
                <a:solidFill>
                  <a:schemeClr val="tx1"/>
                </a:solidFill>
                <a:latin typeface="+mj-lt"/>
              </a:rPr>
              <a:t>의 적극적 활용</a:t>
            </a:r>
            <a:endParaRPr lang="en-US" altLang="ko-KR" sz="1400" dirty="0">
              <a:solidFill>
                <a:schemeClr val="tx1"/>
              </a:solidFill>
              <a:latin typeface="+mj-lt"/>
            </a:endParaRPr>
          </a:p>
          <a:p>
            <a:pPr lvl="1">
              <a:buFont typeface="Wingdings" panose="05000000000000000000" pitchFamily="2" charset="2"/>
              <a:buChar char="Ø"/>
            </a:pPr>
            <a:r>
              <a:rPr lang="ko-KR" altLang="en-US" sz="1400" dirty="0">
                <a:solidFill>
                  <a:schemeClr val="tx1"/>
                </a:solidFill>
                <a:latin typeface="+mj-lt"/>
              </a:rPr>
              <a:t> 샘플 코드를 </a:t>
            </a:r>
            <a:r>
              <a:rPr lang="en-US" altLang="ko-KR" sz="1400" dirty="0" err="1">
                <a:solidFill>
                  <a:schemeClr val="tx1"/>
                </a:solidFill>
                <a:latin typeface="+mj-lt"/>
              </a:rPr>
              <a:t>github</a:t>
            </a:r>
            <a:r>
              <a:rPr lang="ko-KR" altLang="en-US" sz="1400" dirty="0">
                <a:solidFill>
                  <a:schemeClr val="tx1"/>
                </a:solidFill>
                <a:latin typeface="+mj-lt"/>
              </a:rPr>
              <a:t>에서 </a:t>
            </a:r>
            <a:r>
              <a:rPr lang="en-US" altLang="ko-KR" sz="1400" dirty="0">
                <a:solidFill>
                  <a:schemeClr val="tx1"/>
                </a:solidFill>
                <a:latin typeface="+mj-lt"/>
              </a:rPr>
              <a:t>fork/clone</a:t>
            </a:r>
            <a:r>
              <a:rPr lang="ko-KR" altLang="en-US" sz="1400" dirty="0">
                <a:solidFill>
                  <a:schemeClr val="tx1"/>
                </a:solidFill>
                <a:latin typeface="+mj-lt"/>
              </a:rPr>
              <a:t>하도록</a:t>
            </a:r>
            <a:endParaRPr lang="en-US" altLang="ko-KR" sz="1400" dirty="0">
              <a:solidFill>
                <a:schemeClr val="tx1"/>
              </a:solidFill>
              <a:latin typeface="+mj-lt"/>
            </a:endParaRPr>
          </a:p>
          <a:p>
            <a:pPr lvl="1">
              <a:buFont typeface="Wingdings" panose="05000000000000000000" pitchFamily="2" charset="2"/>
              <a:buChar char="Ø"/>
            </a:pPr>
            <a:r>
              <a:rPr lang="ko-KR" altLang="en-US" sz="1400" dirty="0">
                <a:solidFill>
                  <a:schemeClr val="tx1"/>
                </a:solidFill>
                <a:latin typeface="+mj-lt"/>
              </a:rPr>
              <a:t> 과제 소스를 </a:t>
            </a:r>
            <a:r>
              <a:rPr lang="en-US" altLang="ko-KR" sz="1400" dirty="0" err="1">
                <a:solidFill>
                  <a:schemeClr val="tx1"/>
                </a:solidFill>
                <a:latin typeface="+mj-lt"/>
              </a:rPr>
              <a:t>github</a:t>
            </a:r>
            <a:r>
              <a:rPr lang="ko-KR" altLang="en-US" sz="1400" dirty="0">
                <a:solidFill>
                  <a:schemeClr val="tx1"/>
                </a:solidFill>
                <a:latin typeface="+mj-lt"/>
              </a:rPr>
              <a:t>의 자기 </a:t>
            </a:r>
            <a:r>
              <a:rPr lang="en-US" altLang="ko-KR" sz="1400" dirty="0">
                <a:solidFill>
                  <a:schemeClr val="tx1"/>
                </a:solidFill>
                <a:latin typeface="+mj-lt"/>
              </a:rPr>
              <a:t>repository</a:t>
            </a:r>
            <a:r>
              <a:rPr lang="ko-KR" altLang="en-US" sz="1400" dirty="0">
                <a:solidFill>
                  <a:schemeClr val="tx1"/>
                </a:solidFill>
                <a:latin typeface="+mj-lt"/>
              </a:rPr>
              <a:t>에 </a:t>
            </a:r>
            <a:r>
              <a:rPr lang="en-US" altLang="ko-KR" sz="1400" dirty="0">
                <a:solidFill>
                  <a:schemeClr val="tx1"/>
                </a:solidFill>
                <a:latin typeface="+mj-lt"/>
              </a:rPr>
              <a:t>push </a:t>
            </a:r>
            <a:r>
              <a:rPr lang="ko-KR" altLang="en-US" sz="1400" dirty="0">
                <a:solidFill>
                  <a:schemeClr val="tx1"/>
                </a:solidFill>
                <a:latin typeface="+mj-lt"/>
              </a:rPr>
              <a:t>하도록</a:t>
            </a:r>
            <a:endParaRPr lang="en-US" altLang="ko-KR" sz="1400" dirty="0">
              <a:solidFill>
                <a:schemeClr val="tx1"/>
              </a:solidFill>
              <a:latin typeface="+mj-lt"/>
            </a:endParaRPr>
          </a:p>
          <a:p>
            <a:pPr lvl="2"/>
            <a:r>
              <a:rPr lang="en-US" altLang="ko-KR" sz="1400" b="1" dirty="0">
                <a:solidFill>
                  <a:schemeClr val="tx1"/>
                </a:solidFill>
                <a:latin typeface="+mj-lt"/>
              </a:rPr>
              <a:t> </a:t>
            </a:r>
            <a:r>
              <a:rPr lang="en-US" altLang="ko-KR" sz="1400" dirty="0">
                <a:solidFill>
                  <a:schemeClr val="tx1"/>
                </a:solidFill>
                <a:latin typeface="+mj-lt"/>
              </a:rPr>
              <a:t>Detecting Software Plagiarism</a:t>
            </a:r>
          </a:p>
          <a:p>
            <a:pPr lvl="3"/>
            <a:r>
              <a:rPr lang="en-US" altLang="ko-KR" sz="1400" dirty="0">
                <a:solidFill>
                  <a:schemeClr val="tx1"/>
                </a:solidFill>
                <a:latin typeface="+mj-lt"/>
                <a:hlinkClick r:id="rId2"/>
              </a:rPr>
              <a:t>http://theory.stanford.edu/~aiken/moss/</a:t>
            </a:r>
            <a:endParaRPr lang="en-US" altLang="ko-KR" sz="1400" dirty="0">
              <a:solidFill>
                <a:schemeClr val="tx1"/>
              </a:solidFill>
              <a:latin typeface="+mj-lt"/>
            </a:endParaRPr>
          </a:p>
          <a:p>
            <a:pPr lvl="1">
              <a:buFont typeface="Wingdings" panose="05000000000000000000" pitchFamily="2" charset="2"/>
              <a:buChar char="Ø"/>
            </a:pPr>
            <a:r>
              <a:rPr lang="ko-KR" altLang="en-US" sz="1400" dirty="0">
                <a:solidFill>
                  <a:schemeClr val="tx1"/>
                </a:solidFill>
                <a:latin typeface="+mj-lt"/>
              </a:rPr>
              <a:t> </a:t>
            </a:r>
            <a:r>
              <a:rPr lang="ko-KR" altLang="en-US" b="1" dirty="0">
                <a:solidFill>
                  <a:srgbClr val="FF0000"/>
                </a:solidFill>
                <a:latin typeface="+mj-lt"/>
              </a:rPr>
              <a:t>모든</a:t>
            </a:r>
            <a:r>
              <a:rPr lang="en-US" altLang="ko-KR" b="1" dirty="0">
                <a:solidFill>
                  <a:srgbClr val="FF0000"/>
                </a:solidFill>
                <a:latin typeface="+mj-lt"/>
              </a:rPr>
              <a:t> Project</a:t>
            </a:r>
            <a:r>
              <a:rPr lang="ko-KR" altLang="en-US" b="1" dirty="0">
                <a:solidFill>
                  <a:srgbClr val="FF0000"/>
                </a:solidFill>
                <a:latin typeface="+mj-lt"/>
              </a:rPr>
              <a:t>는 반드시 </a:t>
            </a:r>
            <a:r>
              <a:rPr lang="en-US" altLang="ko-KR" sz="1400" dirty="0">
                <a:solidFill>
                  <a:schemeClr val="tx1"/>
                </a:solidFill>
                <a:latin typeface="+mj-lt"/>
              </a:rPr>
              <a:t>repository, issue tracking </a:t>
            </a:r>
            <a:r>
              <a:rPr lang="ko-KR" altLang="en-US" sz="1400" dirty="0">
                <a:solidFill>
                  <a:schemeClr val="tx1"/>
                </a:solidFill>
                <a:latin typeface="+mj-lt"/>
              </a:rPr>
              <a:t>사용하도록</a:t>
            </a:r>
            <a:endParaRPr lang="en-US" altLang="ko-KR" sz="1400" dirty="0">
              <a:solidFill>
                <a:schemeClr val="tx1"/>
              </a:solidFill>
              <a:latin typeface="+mj-lt"/>
            </a:endParaRPr>
          </a:p>
          <a:p>
            <a:pPr lvl="2"/>
            <a:endParaRPr lang="en-US" altLang="ko-KR" sz="1400" dirty="0">
              <a:solidFill>
                <a:schemeClr val="tx1"/>
              </a:solidFill>
              <a:latin typeface="+mj-lt"/>
            </a:endParaRPr>
          </a:p>
          <a:p>
            <a:r>
              <a:rPr lang="en-US" altLang="ko-KR" sz="1800" dirty="0">
                <a:solidFill>
                  <a:schemeClr val="tx1"/>
                </a:solidFill>
                <a:latin typeface="+mj-lt"/>
              </a:rPr>
              <a:t>Code Review</a:t>
            </a:r>
            <a:endParaRPr lang="en-US" altLang="ko-KR" sz="1400" dirty="0">
              <a:solidFill>
                <a:schemeClr val="tx1"/>
              </a:solidFill>
              <a:latin typeface="+mj-lt"/>
            </a:endParaRPr>
          </a:p>
          <a:p>
            <a:pPr lvl="1">
              <a:buFont typeface="Wingdings" panose="05000000000000000000" pitchFamily="2" charset="2"/>
              <a:buChar char="Ø"/>
            </a:pPr>
            <a:r>
              <a:rPr lang="ko-KR" altLang="en-US" sz="1400" dirty="0">
                <a:solidFill>
                  <a:schemeClr val="tx1"/>
                </a:solidFill>
                <a:latin typeface="+mj-lt"/>
              </a:rPr>
              <a:t> 교수에</a:t>
            </a:r>
            <a:r>
              <a:rPr lang="en-US" altLang="ko-KR" sz="1400" dirty="0">
                <a:solidFill>
                  <a:schemeClr val="tx1"/>
                </a:solidFill>
                <a:latin typeface="+mj-lt"/>
              </a:rPr>
              <a:t> </a:t>
            </a:r>
            <a:r>
              <a:rPr lang="ko-KR" altLang="en-US" sz="1400" dirty="0">
                <a:solidFill>
                  <a:schemeClr val="tx1"/>
                </a:solidFill>
                <a:latin typeface="+mj-lt"/>
              </a:rPr>
              <a:t>의한 </a:t>
            </a:r>
            <a:r>
              <a:rPr lang="en-US" altLang="ko-KR" sz="1400" dirty="0">
                <a:solidFill>
                  <a:schemeClr val="tx1"/>
                </a:solidFill>
                <a:latin typeface="+mj-lt"/>
              </a:rPr>
              <a:t>review – learning </a:t>
            </a:r>
            <a:r>
              <a:rPr lang="ko-KR" altLang="en-US" sz="1400" dirty="0">
                <a:solidFill>
                  <a:schemeClr val="tx1"/>
                </a:solidFill>
                <a:latin typeface="+mj-lt"/>
              </a:rPr>
              <a:t>관점의 </a:t>
            </a:r>
            <a:r>
              <a:rPr lang="en-US" altLang="ko-KR" sz="1400" dirty="0">
                <a:solidFill>
                  <a:schemeClr val="tx1"/>
                </a:solidFill>
                <a:latin typeface="+mj-lt"/>
              </a:rPr>
              <a:t>review</a:t>
            </a:r>
          </a:p>
          <a:p>
            <a:pPr lvl="2"/>
            <a:r>
              <a:rPr lang="ko-KR" altLang="en-US" sz="1400" dirty="0">
                <a:solidFill>
                  <a:schemeClr val="tx1"/>
                </a:solidFill>
                <a:latin typeface="+mj-lt"/>
              </a:rPr>
              <a:t>수업 시간에 대표적인 코드 몇 개를 </a:t>
            </a:r>
            <a:r>
              <a:rPr lang="en-US" altLang="ko-KR" sz="1400" dirty="0">
                <a:solidFill>
                  <a:schemeClr val="tx1"/>
                </a:solidFill>
                <a:latin typeface="+mj-lt"/>
              </a:rPr>
              <a:t>review</a:t>
            </a:r>
          </a:p>
          <a:p>
            <a:pPr lvl="1">
              <a:buFont typeface="Wingdings" panose="05000000000000000000" pitchFamily="2" charset="2"/>
              <a:buChar char="Ø"/>
            </a:pPr>
            <a:r>
              <a:rPr lang="ko-KR" altLang="en-US" sz="1400" dirty="0">
                <a:solidFill>
                  <a:schemeClr val="tx1"/>
                </a:solidFill>
                <a:latin typeface="+mj-lt"/>
              </a:rPr>
              <a:t> 동료</a:t>
            </a:r>
            <a:r>
              <a:rPr lang="en-US" altLang="ko-KR" sz="1400" dirty="0">
                <a:solidFill>
                  <a:schemeClr val="tx1"/>
                </a:solidFill>
                <a:latin typeface="+mj-lt"/>
              </a:rPr>
              <a:t>/</a:t>
            </a:r>
            <a:r>
              <a:rPr lang="ko-KR" altLang="en-US" sz="1400" dirty="0">
                <a:solidFill>
                  <a:schemeClr val="tx1"/>
                </a:solidFill>
                <a:latin typeface="+mj-lt"/>
              </a:rPr>
              <a:t>선배</a:t>
            </a:r>
            <a:r>
              <a:rPr lang="en-US" altLang="ko-KR" sz="1400" dirty="0">
                <a:solidFill>
                  <a:schemeClr val="tx1"/>
                </a:solidFill>
                <a:latin typeface="+mj-lt"/>
              </a:rPr>
              <a:t>/</a:t>
            </a:r>
            <a:r>
              <a:rPr lang="ko-KR" altLang="en-US" sz="1400" dirty="0">
                <a:solidFill>
                  <a:schemeClr val="tx1"/>
                </a:solidFill>
                <a:latin typeface="+mj-lt"/>
              </a:rPr>
              <a:t>조교에 의한 </a:t>
            </a:r>
            <a:r>
              <a:rPr lang="en-US" altLang="ko-KR" sz="1400" dirty="0">
                <a:solidFill>
                  <a:schemeClr val="tx1"/>
                </a:solidFill>
                <a:latin typeface="+mj-lt"/>
              </a:rPr>
              <a:t>review (cosmetic review</a:t>
            </a:r>
            <a:r>
              <a:rPr lang="ko-KR" altLang="en-US" sz="1400" dirty="0">
                <a:solidFill>
                  <a:schemeClr val="tx1"/>
                </a:solidFill>
                <a:latin typeface="+mj-lt"/>
              </a:rPr>
              <a:t>포함</a:t>
            </a:r>
            <a:r>
              <a:rPr lang="en-US" altLang="ko-KR" sz="1400" dirty="0">
                <a:solidFill>
                  <a:schemeClr val="tx1"/>
                </a:solidFill>
                <a:latin typeface="+mj-lt"/>
              </a:rPr>
              <a:t>)</a:t>
            </a:r>
            <a:endParaRPr lang="en-US" altLang="ko-KR" sz="1800" dirty="0">
              <a:solidFill>
                <a:schemeClr val="tx1"/>
              </a:solidFill>
              <a:latin typeface="+mj-lt"/>
            </a:endParaRPr>
          </a:p>
        </p:txBody>
      </p:sp>
    </p:spTree>
    <p:extLst>
      <p:ext uri="{BB962C8B-B14F-4D97-AF65-F5344CB8AC3E}">
        <p14:creationId xmlns:p14="http://schemas.microsoft.com/office/powerpoint/2010/main" val="10800532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txBox="1">
            <a:spLocks/>
          </p:cNvSpPr>
          <p:nvPr/>
        </p:nvSpPr>
        <p:spPr>
          <a:xfrm>
            <a:off x="1515644" y="2496659"/>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a:cs typeface="Courier New" panose="02070309020205020404" pitchFamily="49" charset="0"/>
              </a:rPr>
              <a:t>Minsuk Lee</a:t>
            </a:r>
          </a:p>
          <a:p>
            <a:pPr marL="0" indent="0" algn="ctr">
              <a:buFont typeface="Arial" panose="020B0604020202020204" pitchFamily="34" charset="0"/>
              <a:buNone/>
            </a:pPr>
            <a:r>
              <a:rPr lang="ko-KR" altLang="en-US" sz="1400" b="1" dirty="0">
                <a:cs typeface="Courier New" panose="02070309020205020404" pitchFamily="49" charset="0"/>
              </a:rPr>
              <a:t>컴퓨터공학부</a:t>
            </a:r>
            <a:r>
              <a:rPr lang="en-US" altLang="ko-KR" sz="1400" b="1" dirty="0">
                <a:cs typeface="Courier New" panose="02070309020205020404" pitchFamily="49" charset="0"/>
              </a:rPr>
              <a:t>.</a:t>
            </a:r>
            <a:r>
              <a:rPr lang="ko-KR" altLang="en-US" sz="1400" b="1" dirty="0">
                <a:cs typeface="Courier New" panose="02070309020205020404" pitchFamily="49" charset="0"/>
              </a:rPr>
              <a:t>국민대학교</a:t>
            </a:r>
            <a:endParaRPr lang="en-US" altLang="ko-KR" sz="1400" b="1" dirty="0">
              <a:cs typeface="Courier New" panose="02070309020205020404" pitchFamily="49" charset="0"/>
            </a:endParaRPr>
          </a:p>
          <a:p>
            <a:pPr marL="0" indent="0" algn="ctr">
              <a:buFont typeface="Arial" panose="020B0604020202020204" pitchFamily="34" charset="0"/>
              <a:buNone/>
            </a:pPr>
            <a:r>
              <a:rPr lang="en-US" altLang="ko-KR" sz="1400" b="1" dirty="0">
                <a:cs typeface="Courier New" panose="02070309020205020404" pitchFamily="49" charset="0"/>
                <a:hlinkClick r:id="rId2"/>
              </a:rPr>
              <a:t>https://www.facebook.com/minsuk.lee0</a:t>
            </a:r>
            <a:endParaRPr lang="en-US" altLang="ko-KR" sz="1400" b="1" dirty="0">
              <a:cs typeface="Courier New" panose="02070309020205020404" pitchFamily="49" charset="0"/>
            </a:endParaRPr>
          </a:p>
          <a:p>
            <a:pPr marL="0" indent="0" algn="ctr">
              <a:buFont typeface="Arial" panose="020B0604020202020204" pitchFamily="34" charset="0"/>
              <a:buNone/>
            </a:pPr>
            <a:endParaRPr lang="en-US" altLang="ko-KR" sz="1400" b="1" dirty="0">
              <a:cs typeface="Courier New" panose="02070309020205020404" pitchFamily="49" charset="0"/>
            </a:endParaRPr>
          </a:p>
        </p:txBody>
      </p:sp>
      <p:sp>
        <p:nvSpPr>
          <p:cNvPr id="4" name="직사각형 3"/>
          <p:cNvSpPr/>
          <p:nvPr/>
        </p:nvSpPr>
        <p:spPr>
          <a:xfrm>
            <a:off x="836712" y="351647"/>
            <a:ext cx="5000088" cy="1815882"/>
          </a:xfrm>
          <a:prstGeom prst="rect">
            <a:avLst/>
          </a:prstGeom>
        </p:spPr>
        <p:txBody>
          <a:bodyPr wrap="none">
            <a:spAutoFit/>
          </a:bodyPr>
          <a:lstStyle/>
          <a:p>
            <a:pPr algn="ctr"/>
            <a:r>
              <a:rPr lang="ko-KR" altLang="en-US" sz="2800" dirty="0" err="1"/>
              <a:t>최종본</a:t>
            </a:r>
            <a:r>
              <a:rPr lang="ko-KR" altLang="en-US" sz="2800" dirty="0"/>
              <a:t> 슬라이드 </a:t>
            </a:r>
            <a:r>
              <a:rPr lang="en-US" altLang="ko-KR" sz="2800" dirty="0"/>
              <a:t>PPT file</a:t>
            </a:r>
            <a:r>
              <a:rPr lang="ko-KR" altLang="en-US" sz="2800" dirty="0"/>
              <a:t>과</a:t>
            </a:r>
            <a:endParaRPr lang="en-US" altLang="ko-KR" sz="2800" dirty="0"/>
          </a:p>
          <a:p>
            <a:pPr algn="ctr"/>
            <a:r>
              <a:rPr lang="ko-KR" altLang="en-US" sz="2800" dirty="0"/>
              <a:t>모든 링크가</a:t>
            </a:r>
            <a:r>
              <a:rPr lang="en-US" altLang="ko-KR" sz="2800" dirty="0"/>
              <a:t> </a:t>
            </a:r>
            <a:r>
              <a:rPr lang="ko-KR" altLang="en-US" sz="2800" dirty="0"/>
              <a:t>정리되어 있는 곳</a:t>
            </a:r>
            <a:endParaRPr lang="en-US" altLang="ko-KR" sz="2800" dirty="0"/>
          </a:p>
          <a:p>
            <a:pPr algn="ctr"/>
            <a:endParaRPr lang="en-US" altLang="ko-KR" sz="2800" dirty="0"/>
          </a:p>
          <a:p>
            <a:pPr algn="ctr"/>
            <a:r>
              <a:rPr lang="ko-KR" altLang="en-US" sz="2800" dirty="0">
                <a:hlinkClick r:id="rId3"/>
              </a:rPr>
              <a:t>http://hl1itj.tistory.com/118</a:t>
            </a:r>
            <a:endParaRPr lang="en-US" altLang="ko-KR" sz="2800" dirty="0"/>
          </a:p>
        </p:txBody>
      </p:sp>
      <p:pic>
        <p:nvPicPr>
          <p:cNvPr id="5" name="Picture 20" descr="http://mirrors.creativecommons.org/presskit/buttons/88x31/png/by-nc-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232" y="3712361"/>
            <a:ext cx="2229048" cy="77989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직사각형 5"/>
          <p:cNvSpPr/>
          <p:nvPr/>
        </p:nvSpPr>
        <p:spPr>
          <a:xfrm>
            <a:off x="227732" y="4511142"/>
            <a:ext cx="6425976" cy="523220"/>
          </a:xfrm>
          <a:prstGeom prst="rect">
            <a:avLst/>
          </a:prstGeom>
        </p:spPr>
        <p:txBody>
          <a:bodyPr wrap="square">
            <a:spAutoFit/>
          </a:bodyPr>
          <a:lstStyle/>
          <a:p>
            <a:r>
              <a:rPr lang="ko-KR" altLang="en-US" sz="1400" dirty="0"/>
              <a:t>이 저작물은 </a:t>
            </a:r>
            <a:r>
              <a:rPr lang="ko-KR" altLang="en-US" sz="1400" dirty="0" err="1"/>
              <a:t>크리에이티브</a:t>
            </a:r>
            <a:r>
              <a:rPr lang="ko-KR" altLang="en-US" sz="1400" dirty="0"/>
              <a:t> </a:t>
            </a:r>
            <a:r>
              <a:rPr lang="ko-KR" altLang="en-US" sz="1400" dirty="0" err="1"/>
              <a:t>커먼즈</a:t>
            </a:r>
            <a:r>
              <a:rPr lang="ko-KR" altLang="en-US" sz="1400" dirty="0"/>
              <a:t> </a:t>
            </a:r>
            <a:r>
              <a:rPr lang="en-US" altLang="ko-KR" sz="1400" dirty="0"/>
              <a:t>[</a:t>
            </a:r>
            <a:r>
              <a:rPr lang="ko-KR" altLang="en-US" sz="1400" dirty="0"/>
              <a:t>저작자표시</a:t>
            </a:r>
            <a:r>
              <a:rPr lang="en-US" altLang="ko-KR" sz="1400" dirty="0"/>
              <a:t>-</a:t>
            </a:r>
            <a:r>
              <a:rPr lang="ko-KR" altLang="en-US" sz="1400" dirty="0"/>
              <a:t>비영리</a:t>
            </a:r>
            <a:r>
              <a:rPr lang="en-US" altLang="ko-KR" sz="1400" dirty="0"/>
              <a:t>-</a:t>
            </a:r>
            <a:r>
              <a:rPr lang="ko-KR" altLang="en-US" sz="1400" dirty="0"/>
              <a:t>동일조건변경허락 </a:t>
            </a:r>
            <a:r>
              <a:rPr lang="en-US" altLang="ko-KR" sz="1400" dirty="0"/>
              <a:t>2.0 </a:t>
            </a:r>
            <a:r>
              <a:rPr lang="ko-KR" altLang="en-US" sz="1400" dirty="0"/>
              <a:t>대한민국 라이선스</a:t>
            </a:r>
            <a:r>
              <a:rPr lang="en-US" altLang="ko-KR" sz="1400" dirty="0"/>
              <a:t>]</a:t>
            </a:r>
            <a:r>
              <a:rPr lang="ko-KR" altLang="en-US" sz="1400" dirty="0"/>
              <a:t>에 따라 이용할 수 있습니다</a:t>
            </a:r>
            <a:r>
              <a:rPr lang="en-US" altLang="ko-KR" sz="1400" dirty="0"/>
              <a:t>' </a:t>
            </a:r>
            <a:endParaRPr lang="ko-KR" alt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07176376_78fcf91153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73" y="2931790"/>
            <a:ext cx="2472807" cy="1968849"/>
          </a:xfrm>
          <a:prstGeom prst="rect">
            <a:avLst/>
          </a:prstGeom>
        </p:spPr>
      </p:pic>
      <p:sp>
        <p:nvSpPr>
          <p:cNvPr id="3" name="Rectangle 2"/>
          <p:cNvSpPr/>
          <p:nvPr/>
        </p:nvSpPr>
        <p:spPr>
          <a:xfrm>
            <a:off x="4158462" y="4900639"/>
            <a:ext cx="3429000" cy="230832"/>
          </a:xfrm>
          <a:prstGeom prst="rect">
            <a:avLst/>
          </a:prstGeom>
        </p:spPr>
        <p:txBody>
          <a:bodyPr>
            <a:spAutoFit/>
          </a:bodyPr>
          <a:lstStyle/>
          <a:p>
            <a:r>
              <a:rPr lang="en-US" sz="900" dirty="0"/>
              <a:t>https://</a:t>
            </a:r>
            <a:r>
              <a:rPr lang="en-US" sz="900" dirty="0" err="1"/>
              <a:t>www.flickr.com</a:t>
            </a:r>
            <a:r>
              <a:rPr lang="en-US" sz="900" dirty="0"/>
              <a:t>/photos/29998767@N07/</a:t>
            </a:r>
          </a:p>
        </p:txBody>
      </p:sp>
      <p:sp>
        <p:nvSpPr>
          <p:cNvPr id="6" name="제목 5"/>
          <p:cNvSpPr>
            <a:spLocks noGrp="1"/>
          </p:cNvSpPr>
          <p:nvPr>
            <p:ph type="title"/>
          </p:nvPr>
        </p:nvSpPr>
        <p:spPr>
          <a:xfrm>
            <a:off x="330030" y="195486"/>
            <a:ext cx="6527970" cy="345119"/>
          </a:xfrm>
        </p:spPr>
        <p:txBody>
          <a:bodyPr>
            <a:normAutofit/>
          </a:bodyPr>
          <a:lstStyle/>
          <a:p>
            <a:r>
              <a:rPr lang="ko-KR" altLang="en-US" dirty="0">
                <a:effectLst>
                  <a:outerShdw blurRad="38100" dist="38100" dir="2700000" algn="tl">
                    <a:srgbClr val="000000">
                      <a:alpha val="43137"/>
                    </a:srgbClr>
                  </a:outerShdw>
                </a:effectLst>
                <a:latin typeface="+mj-ea"/>
                <a:ea typeface="+mj-ea"/>
                <a:cs typeface="나눔고딕"/>
              </a:rPr>
              <a:t>이런 조직이 오픈 소스 소프트웨어 조직</a:t>
            </a:r>
            <a:endParaRPr lang="ko-KR" altLang="en-US" dirty="0">
              <a:effectLst>
                <a:outerShdw blurRad="38100" dist="38100" dir="2700000" algn="tl">
                  <a:srgbClr val="000000">
                    <a:alpha val="43137"/>
                  </a:srgbClr>
                </a:outerShdw>
              </a:effectLst>
              <a:latin typeface="+mj-ea"/>
              <a:ea typeface="+mj-ea"/>
            </a:endParaRPr>
          </a:p>
        </p:txBody>
      </p:sp>
      <p:sp>
        <p:nvSpPr>
          <p:cNvPr id="7" name="내용 개체 틀 6"/>
          <p:cNvSpPr>
            <a:spLocks noGrp="1"/>
          </p:cNvSpPr>
          <p:nvPr>
            <p:ph idx="1"/>
          </p:nvPr>
        </p:nvSpPr>
        <p:spPr/>
        <p:txBody>
          <a:bodyPr>
            <a:normAutofit/>
          </a:bodyPr>
          <a:lstStyle/>
          <a:p>
            <a:pPr marL="342900" indent="-342900">
              <a:lnSpc>
                <a:spcPct val="100000"/>
              </a:lnSpc>
              <a:buAutoNum type="arabicPeriod"/>
            </a:pPr>
            <a:r>
              <a:rPr lang="ko-KR" altLang="en-US" sz="1600" dirty="0"/>
              <a:t>뭔가가 </a:t>
            </a:r>
            <a:r>
              <a:rPr lang="ko-KR" altLang="en-US" sz="1600" dirty="0" err="1"/>
              <a:t>땡길</a:t>
            </a:r>
            <a:r>
              <a:rPr lang="ko-KR" altLang="en-US" sz="1600" dirty="0"/>
              <a:t> 때</a:t>
            </a:r>
            <a:r>
              <a:rPr lang="en-US" altLang="ko-KR" sz="1600" dirty="0"/>
              <a:t>,</a:t>
            </a:r>
            <a:r>
              <a:rPr lang="ko-KR" altLang="en-US" sz="1600" dirty="0"/>
              <a:t> 오픈 소스를 먼저 생각합니다</a:t>
            </a:r>
            <a:r>
              <a:rPr lang="en-US" altLang="ko-KR" sz="1600" dirty="0"/>
              <a:t>.</a:t>
            </a:r>
          </a:p>
          <a:p>
            <a:pPr marL="342900" indent="-342900">
              <a:lnSpc>
                <a:spcPct val="100000"/>
              </a:lnSpc>
              <a:buAutoNum type="arabicPeriod"/>
            </a:pPr>
            <a:r>
              <a:rPr lang="ko-KR" altLang="en-US" sz="1600" dirty="0"/>
              <a:t>개발자들이 커뮤니티에 나가 우리 기술과 </a:t>
            </a:r>
            <a:r>
              <a:rPr lang="ko-KR" altLang="en-US" sz="1600" dirty="0" err="1"/>
              <a:t>로드맵을</a:t>
            </a:r>
            <a:r>
              <a:rPr lang="ko-KR" altLang="en-US" sz="1600" dirty="0"/>
              <a:t> 설명합니다</a:t>
            </a:r>
            <a:r>
              <a:rPr lang="en-US" altLang="ko-KR" sz="1600" dirty="0"/>
              <a:t>.</a:t>
            </a:r>
          </a:p>
          <a:p>
            <a:pPr marL="342900" indent="-342900">
              <a:lnSpc>
                <a:spcPct val="100000"/>
              </a:lnSpc>
              <a:buFontTx/>
              <a:buAutoNum type="arabicPeriod"/>
            </a:pPr>
            <a:r>
              <a:rPr lang="ko-KR" altLang="en-US" sz="1600" dirty="0"/>
              <a:t>우리 개발자들을 기다리는 커뮤니티가 있습니다</a:t>
            </a:r>
            <a:r>
              <a:rPr lang="en-US" altLang="ko-KR" sz="1600" dirty="0"/>
              <a:t>.</a:t>
            </a:r>
          </a:p>
          <a:p>
            <a:pPr marL="342900" indent="-342900">
              <a:lnSpc>
                <a:spcPct val="100000"/>
              </a:lnSpc>
              <a:buAutoNum type="arabicPeriod"/>
            </a:pPr>
            <a:r>
              <a:rPr lang="ko-KR" altLang="en-US" sz="1600" dirty="0"/>
              <a:t>초보 커뮤니티 개발자들의 참여를 위해 노력합니다</a:t>
            </a:r>
            <a:r>
              <a:rPr lang="en-US" altLang="ko-KR" sz="1600" dirty="0"/>
              <a:t>.</a:t>
            </a:r>
          </a:p>
          <a:p>
            <a:pPr marL="342900" indent="-342900">
              <a:lnSpc>
                <a:spcPct val="100000"/>
              </a:lnSpc>
              <a:buAutoNum type="arabicPeriod"/>
            </a:pPr>
            <a:r>
              <a:rPr lang="ko-KR" altLang="en-US" sz="1600" dirty="0"/>
              <a:t>커뮤니티 개발자들의 기여를 언제나 존중합니다</a:t>
            </a:r>
            <a:r>
              <a:rPr lang="en-US" altLang="ko-KR" sz="1600" dirty="0"/>
              <a:t>.</a:t>
            </a:r>
          </a:p>
          <a:p>
            <a:pPr marL="342900" indent="-342900">
              <a:lnSpc>
                <a:spcPct val="100000"/>
              </a:lnSpc>
              <a:buAutoNum type="arabicPeriod"/>
            </a:pPr>
            <a:r>
              <a:rPr lang="ko-KR" altLang="en-US" sz="1600" dirty="0" err="1"/>
              <a:t>오픈소스</a:t>
            </a:r>
            <a:r>
              <a:rPr lang="ko-KR" altLang="en-US" sz="1600" dirty="0"/>
              <a:t> 소프트웨어 저작권을 존중합니다</a:t>
            </a:r>
            <a:r>
              <a:rPr lang="en-US" altLang="ko-KR" sz="1600" dirty="0"/>
              <a:t>.</a:t>
            </a:r>
          </a:p>
          <a:p>
            <a:pPr marL="342900" indent="-342900">
              <a:lnSpc>
                <a:spcPct val="100000"/>
              </a:lnSpc>
              <a:buAutoNum type="arabicPeriod"/>
            </a:pPr>
            <a:r>
              <a:rPr lang="ko-KR" altLang="en-US" sz="1600" dirty="0"/>
              <a:t>진짜 </a:t>
            </a:r>
            <a:r>
              <a:rPr lang="ko-KR" altLang="en-US" sz="1600" dirty="0" err="1"/>
              <a:t>오픈을</a:t>
            </a:r>
            <a:r>
              <a:rPr lang="ko-KR" altLang="en-US" sz="1600" dirty="0"/>
              <a:t> 합니다</a:t>
            </a:r>
            <a:r>
              <a:rPr lang="en-US" altLang="ko-KR" sz="1600" dirty="0"/>
              <a:t>.</a:t>
            </a:r>
          </a:p>
          <a:p>
            <a:pPr marL="0" indent="0">
              <a:lnSpc>
                <a:spcPct val="100000"/>
              </a:lnSpc>
              <a:buNone/>
            </a:pPr>
            <a:endParaRPr lang="ko-KR" altLang="en-US" sz="1800" dirty="0"/>
          </a:p>
        </p:txBody>
      </p:sp>
    </p:spTree>
    <p:extLst>
      <p:ext uri="{BB962C8B-B14F-4D97-AF65-F5344CB8AC3E}">
        <p14:creationId xmlns:p14="http://schemas.microsoft.com/office/powerpoint/2010/main" val="172856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맑은 고딕" panose="020B0503020000020004" pitchFamily="50" charset="-127"/>
              </a:rPr>
              <a:t>OSS </a:t>
            </a:r>
            <a:r>
              <a:rPr lang="ko-KR" altLang="en-US" dirty="0">
                <a:latin typeface="맑은 고딕" panose="020B0503020000020004" pitchFamily="50" charset="-127"/>
              </a:rPr>
              <a:t>내 맘대로 분류</a:t>
            </a:r>
          </a:p>
        </p:txBody>
      </p:sp>
      <p:sp>
        <p:nvSpPr>
          <p:cNvPr id="4" name="내용 개체 틀 3"/>
          <p:cNvSpPr>
            <a:spLocks noGrp="1"/>
          </p:cNvSpPr>
          <p:nvPr>
            <p:ph idx="1"/>
          </p:nvPr>
        </p:nvSpPr>
        <p:spPr/>
        <p:txBody>
          <a:bodyPr>
            <a:normAutofit lnSpcReduction="10000"/>
          </a:bodyPr>
          <a:lstStyle/>
          <a:p>
            <a:r>
              <a:rPr lang="en-US" altLang="ko-KR" sz="1600" dirty="0">
                <a:solidFill>
                  <a:schemeClr val="tx1"/>
                </a:solidFill>
                <a:latin typeface="+mn-lt"/>
                <a:ea typeface="나눔고딕" panose="020D0604000000000000" pitchFamily="50" charset="-127"/>
              </a:rPr>
              <a:t>Community OSS</a:t>
            </a:r>
          </a:p>
          <a:p>
            <a:pPr marL="446088" lvl="2" indent="-174625">
              <a:buFont typeface="Wingdings" panose="05000000000000000000" pitchFamily="2" charset="2"/>
              <a:buChar char="§"/>
            </a:pPr>
            <a:endParaRPr lang="en-US" altLang="ko-KR" sz="1300" dirty="0">
              <a:solidFill>
                <a:schemeClr val="tx1"/>
              </a:solidFill>
              <a:latin typeface="+mn-lt"/>
              <a:ea typeface="나눔고딕" panose="020D0604000000000000" pitchFamily="50" charset="-127"/>
            </a:endParaRPr>
          </a:p>
          <a:p>
            <a:pPr marL="446088" lvl="2" indent="-174625">
              <a:buFont typeface="Wingdings" panose="05000000000000000000" pitchFamily="2" charset="2"/>
              <a:buChar char="§"/>
            </a:pPr>
            <a:r>
              <a:rPr lang="ko-KR" altLang="en-US" sz="1300" dirty="0">
                <a:solidFill>
                  <a:schemeClr val="tx1"/>
                </a:solidFill>
                <a:latin typeface="+mn-lt"/>
                <a:ea typeface="나눔고딕" panose="020D0604000000000000" pitchFamily="50" charset="-127"/>
              </a:rPr>
              <a:t>커뮤니티에서 만들기 시작한 프로젝트</a:t>
            </a:r>
            <a:endParaRPr lang="en-US" altLang="ko-KR" sz="1300" dirty="0">
              <a:solidFill>
                <a:schemeClr val="tx1"/>
              </a:solidFill>
              <a:latin typeface="+mn-lt"/>
              <a:ea typeface="나눔고딕" panose="020D0604000000000000" pitchFamily="50" charset="-127"/>
            </a:endParaRPr>
          </a:p>
          <a:p>
            <a:pPr marL="703263" lvl="4" indent="-174625"/>
            <a:r>
              <a:rPr lang="ko-KR" altLang="en-US" sz="1050" dirty="0">
                <a:solidFill>
                  <a:schemeClr val="tx1"/>
                </a:solidFill>
                <a:latin typeface="+mn-lt"/>
                <a:ea typeface="나눔고딕" panose="020D0604000000000000" pitchFamily="50" charset="-127"/>
              </a:rPr>
              <a:t>대부분 </a:t>
            </a:r>
            <a:r>
              <a:rPr lang="en-US" altLang="ko-KR" sz="1050" dirty="0">
                <a:solidFill>
                  <a:schemeClr val="tx1"/>
                </a:solidFill>
                <a:latin typeface="+mn-lt"/>
                <a:ea typeface="나눔고딕" panose="020D0604000000000000" pitchFamily="50" charset="-127"/>
              </a:rPr>
              <a:t>OSS </a:t>
            </a:r>
            <a:r>
              <a:rPr lang="ko-KR" altLang="en-US" sz="1050" dirty="0">
                <a:solidFill>
                  <a:schemeClr val="tx1"/>
                </a:solidFill>
                <a:latin typeface="+mn-lt"/>
                <a:ea typeface="나눔고딕" panose="020D0604000000000000" pitchFamily="50" charset="-127"/>
              </a:rPr>
              <a:t>프로젝트</a:t>
            </a:r>
            <a:endParaRPr lang="en-US" altLang="ko-KR" sz="1050" dirty="0">
              <a:solidFill>
                <a:schemeClr val="tx1"/>
              </a:solidFill>
              <a:latin typeface="+mn-lt"/>
              <a:ea typeface="나눔고딕" panose="020D0604000000000000" pitchFamily="50" charset="-127"/>
            </a:endParaRPr>
          </a:p>
          <a:p>
            <a:pPr marL="703263" lvl="4" indent="-174625"/>
            <a:r>
              <a:rPr lang="ko-KR" altLang="en-US" sz="1050" dirty="0">
                <a:solidFill>
                  <a:schemeClr val="tx1"/>
                </a:solidFill>
                <a:latin typeface="+mn-lt"/>
                <a:ea typeface="나눔고딕" panose="020D0604000000000000" pitchFamily="50" charset="-127"/>
              </a:rPr>
              <a:t>나중에 회사로 넘어가는</a:t>
            </a:r>
            <a:r>
              <a:rPr lang="en-US" altLang="ko-KR" sz="1050" dirty="0">
                <a:solidFill>
                  <a:schemeClr val="tx1"/>
                </a:solidFill>
                <a:latin typeface="+mn-lt"/>
                <a:ea typeface="나눔고딕" panose="020D0604000000000000" pitchFamily="50" charset="-127"/>
              </a:rPr>
              <a:t> </a:t>
            </a:r>
            <a:r>
              <a:rPr lang="ko-KR" altLang="en-US" sz="1050" dirty="0">
                <a:solidFill>
                  <a:schemeClr val="tx1"/>
                </a:solidFill>
                <a:latin typeface="+mn-lt"/>
                <a:ea typeface="나눔고딕" panose="020D0604000000000000" pitchFamily="50" charset="-127"/>
              </a:rPr>
              <a:t>경우가 많음 </a:t>
            </a:r>
            <a:r>
              <a:rPr lang="en-US" altLang="ko-KR" sz="1050" dirty="0">
                <a:solidFill>
                  <a:schemeClr val="tx1"/>
                </a:solidFill>
                <a:latin typeface="+mn-lt"/>
                <a:ea typeface="나눔고딕" panose="020D0604000000000000" pitchFamily="50" charset="-127"/>
              </a:rPr>
              <a:t>(MySQL </a:t>
            </a:r>
            <a:r>
              <a:rPr lang="ko-KR" altLang="en-US" sz="1050" dirty="0">
                <a:solidFill>
                  <a:schemeClr val="tx1"/>
                </a:solidFill>
                <a:latin typeface="+mn-lt"/>
                <a:ea typeface="나눔고딕" panose="020D0604000000000000" pitchFamily="50" charset="-127"/>
              </a:rPr>
              <a:t>등</a:t>
            </a:r>
            <a:r>
              <a:rPr lang="en-US" altLang="ko-KR" sz="1050" dirty="0">
                <a:solidFill>
                  <a:schemeClr val="tx1"/>
                </a:solidFill>
                <a:latin typeface="+mn-lt"/>
                <a:ea typeface="나눔고딕" panose="020D0604000000000000" pitchFamily="50" charset="-127"/>
              </a:rPr>
              <a:t>)</a:t>
            </a:r>
          </a:p>
          <a:p>
            <a:pPr marL="446088" lvl="2" indent="-174625">
              <a:buFont typeface="Wingdings" panose="05000000000000000000" pitchFamily="2" charset="2"/>
              <a:buChar char="§"/>
            </a:pPr>
            <a:r>
              <a:rPr lang="en-US" altLang="ko-KR" sz="1300" dirty="0">
                <a:solidFill>
                  <a:schemeClr val="tx1"/>
                </a:solidFill>
                <a:latin typeface="+mn-lt"/>
                <a:ea typeface="나눔고딕" panose="020D0604000000000000" pitchFamily="50" charset="-127"/>
              </a:rPr>
              <a:t>Linux(</a:t>
            </a:r>
            <a:r>
              <a:rPr lang="en-US" altLang="ko-KR" sz="1300" dirty="0">
                <a:solidFill>
                  <a:schemeClr val="tx1"/>
                </a:solidFill>
                <a:latin typeface="+mn-lt"/>
                <a:ea typeface="나눔고딕" panose="020D0604000000000000" pitchFamily="50" charset="-127"/>
                <a:hlinkClick r:id="rId2"/>
              </a:rPr>
              <a:t>www.linuxfoundation.org</a:t>
            </a:r>
            <a:r>
              <a:rPr lang="en-US" altLang="ko-KR" sz="1300" dirty="0">
                <a:solidFill>
                  <a:schemeClr val="tx1"/>
                </a:solidFill>
                <a:latin typeface="+mn-lt"/>
                <a:ea typeface="나눔고딕" panose="020D0604000000000000" pitchFamily="50" charset="-127"/>
              </a:rPr>
              <a:t>), </a:t>
            </a:r>
            <a:r>
              <a:rPr lang="ko-KR" altLang="en-US" sz="1300" dirty="0" err="1">
                <a:solidFill>
                  <a:schemeClr val="tx1"/>
                </a:solidFill>
                <a:latin typeface="+mn-lt"/>
                <a:ea typeface="나눔고딕" panose="020D0604000000000000" pitchFamily="50" charset="-127"/>
              </a:rPr>
              <a:t>배포판</a:t>
            </a:r>
            <a:r>
              <a:rPr lang="ko-KR" altLang="en-US" sz="1300" dirty="0">
                <a:solidFill>
                  <a:schemeClr val="tx1"/>
                </a:solidFill>
                <a:latin typeface="+mn-lt"/>
                <a:ea typeface="나눔고딕" panose="020D0604000000000000" pitchFamily="50" charset="-127"/>
              </a:rPr>
              <a:t> </a:t>
            </a:r>
            <a:r>
              <a:rPr lang="en-US" altLang="ko-KR" sz="1300" dirty="0">
                <a:solidFill>
                  <a:schemeClr val="tx1"/>
                </a:solidFill>
                <a:latin typeface="+mn-lt"/>
                <a:ea typeface="나눔고딕" panose="020D0604000000000000" pitchFamily="50" charset="-127"/>
              </a:rPr>
              <a:t>(Ubuntu, …)</a:t>
            </a:r>
          </a:p>
          <a:p>
            <a:pPr marL="446088" lvl="2" indent="-174625">
              <a:buFont typeface="Wingdings" panose="05000000000000000000" pitchFamily="2" charset="2"/>
              <a:buChar char="§"/>
            </a:pPr>
            <a:r>
              <a:rPr lang="en-US" altLang="ko-KR" sz="1300" dirty="0">
                <a:solidFill>
                  <a:schemeClr val="tx1"/>
                </a:solidFill>
                <a:latin typeface="+mn-lt"/>
                <a:ea typeface="나눔고딕" panose="020D0604000000000000" pitchFamily="50" charset="-127"/>
              </a:rPr>
              <a:t>Apache(</a:t>
            </a:r>
            <a:r>
              <a:rPr lang="en-US" altLang="ko-KR" sz="1300" dirty="0">
                <a:solidFill>
                  <a:schemeClr val="tx1"/>
                </a:solidFill>
                <a:latin typeface="+mn-lt"/>
                <a:ea typeface="나눔고딕" panose="020D0604000000000000" pitchFamily="50" charset="-127"/>
                <a:hlinkClick r:id="rId3"/>
              </a:rPr>
              <a:t>www.apache.org</a:t>
            </a:r>
            <a:r>
              <a:rPr lang="en-US" altLang="ko-KR" sz="1300" dirty="0">
                <a:solidFill>
                  <a:schemeClr val="tx1"/>
                </a:solidFill>
                <a:latin typeface="+mn-lt"/>
                <a:ea typeface="나눔고딕" panose="020D0604000000000000" pitchFamily="50" charset="-127"/>
              </a:rPr>
              <a:t>), KDE(</a:t>
            </a:r>
            <a:r>
              <a:rPr lang="en-US" altLang="ko-KR" sz="1300" dirty="0">
                <a:solidFill>
                  <a:schemeClr val="tx1"/>
                </a:solidFill>
                <a:latin typeface="+mn-lt"/>
                <a:ea typeface="나눔고딕" panose="020D0604000000000000" pitchFamily="50" charset="-127"/>
                <a:hlinkClick r:id="rId4"/>
              </a:rPr>
              <a:t>www.kde.org</a:t>
            </a:r>
            <a:r>
              <a:rPr lang="en-US" altLang="ko-KR" sz="1300" dirty="0">
                <a:solidFill>
                  <a:schemeClr val="tx1"/>
                </a:solidFill>
                <a:latin typeface="+mn-lt"/>
                <a:ea typeface="나눔고딕" panose="020D0604000000000000" pitchFamily="50" charset="-127"/>
              </a:rPr>
              <a:t>)</a:t>
            </a:r>
          </a:p>
          <a:p>
            <a:pPr marL="446088" lvl="2" indent="-174625">
              <a:buFont typeface="Wingdings" panose="05000000000000000000" pitchFamily="2" charset="2"/>
              <a:buChar char="§"/>
            </a:pPr>
            <a:endParaRPr lang="en-US" altLang="ko-KR" sz="1200" dirty="0">
              <a:solidFill>
                <a:schemeClr val="tx1"/>
              </a:solidFill>
              <a:latin typeface="+mn-lt"/>
              <a:ea typeface="나눔고딕" panose="020D0604000000000000" pitchFamily="50" charset="-127"/>
            </a:endParaRPr>
          </a:p>
          <a:p>
            <a:r>
              <a:rPr lang="en-US" altLang="ko-KR" sz="1600" dirty="0">
                <a:solidFill>
                  <a:schemeClr val="tx1"/>
                </a:solidFill>
                <a:latin typeface="+mn-lt"/>
                <a:ea typeface="나눔고딕" panose="020D0604000000000000" pitchFamily="50" charset="-127"/>
              </a:rPr>
              <a:t>Commercial OSS</a:t>
            </a:r>
          </a:p>
          <a:p>
            <a:pPr lvl="1">
              <a:buFontTx/>
              <a:buChar char="-"/>
            </a:pPr>
            <a:endParaRPr lang="en-US" altLang="ko-KR" sz="1300" dirty="0">
              <a:solidFill>
                <a:schemeClr val="tx1"/>
              </a:solidFill>
              <a:latin typeface="+mn-lt"/>
              <a:ea typeface="나눔고딕" panose="020D0604000000000000" pitchFamily="50" charset="-127"/>
              <a:cs typeface="Calibri" pitchFamily="34" charset="0"/>
            </a:endParaRPr>
          </a:p>
          <a:p>
            <a:pPr marL="446088" lvl="1" indent="-174625">
              <a:buFont typeface="Wingdings" panose="05000000000000000000" pitchFamily="2" charset="2"/>
              <a:buChar char="§"/>
            </a:pPr>
            <a:r>
              <a:rPr lang="ko-KR" altLang="en-US" sz="1300" dirty="0">
                <a:solidFill>
                  <a:schemeClr val="tx1"/>
                </a:solidFill>
                <a:latin typeface="+mn-lt"/>
                <a:ea typeface="나눔고딕" panose="020D0604000000000000" pitchFamily="50" charset="-127"/>
                <a:cs typeface="Calibri" pitchFamily="34" charset="0"/>
              </a:rPr>
              <a:t>특정 회사가 만든 </a:t>
            </a:r>
            <a:r>
              <a:rPr lang="en-US" altLang="ko-KR" sz="1300" dirty="0">
                <a:solidFill>
                  <a:schemeClr val="tx1"/>
                </a:solidFill>
                <a:latin typeface="+mn-lt"/>
                <a:ea typeface="나눔고딕" panose="020D0604000000000000" pitchFamily="50" charset="-127"/>
                <a:cs typeface="Calibri" pitchFamily="34" charset="0"/>
              </a:rPr>
              <a:t>(</a:t>
            </a:r>
            <a:r>
              <a:rPr lang="ko-KR" altLang="en-US" sz="1300" dirty="0">
                <a:solidFill>
                  <a:schemeClr val="tx1"/>
                </a:solidFill>
                <a:latin typeface="+mn-lt"/>
                <a:ea typeface="나눔고딕" panose="020D0604000000000000" pitchFamily="50" charset="-127"/>
                <a:cs typeface="Calibri" pitchFamily="34" charset="0"/>
              </a:rPr>
              <a:t>상용</a:t>
            </a:r>
            <a:r>
              <a:rPr lang="en-US" altLang="ko-KR" sz="1300" dirty="0">
                <a:solidFill>
                  <a:schemeClr val="tx1"/>
                </a:solidFill>
                <a:latin typeface="+mn-lt"/>
                <a:ea typeface="나눔고딕" panose="020D0604000000000000" pitchFamily="50" charset="-127"/>
                <a:cs typeface="Calibri" pitchFamily="34" charset="0"/>
              </a:rPr>
              <a:t>)</a:t>
            </a:r>
            <a:r>
              <a:rPr lang="ko-KR" altLang="en-US" sz="1300" dirty="0">
                <a:solidFill>
                  <a:schemeClr val="tx1"/>
                </a:solidFill>
                <a:latin typeface="+mn-lt"/>
                <a:ea typeface="나눔고딕" panose="020D0604000000000000" pitchFamily="50" charset="-127"/>
                <a:cs typeface="Calibri" pitchFamily="34" charset="0"/>
              </a:rPr>
              <a:t> </a:t>
            </a:r>
            <a:r>
              <a:rPr lang="en-US" altLang="ko-KR" sz="1300" dirty="0">
                <a:solidFill>
                  <a:schemeClr val="tx1"/>
                </a:solidFill>
                <a:latin typeface="+mn-lt"/>
                <a:ea typeface="나눔고딕" panose="020D0604000000000000" pitchFamily="50" charset="-127"/>
                <a:cs typeface="Calibri" pitchFamily="34" charset="0"/>
              </a:rPr>
              <a:t>SW</a:t>
            </a:r>
            <a:r>
              <a:rPr lang="ko-KR" altLang="en-US" sz="1300" dirty="0">
                <a:solidFill>
                  <a:schemeClr val="tx1"/>
                </a:solidFill>
                <a:latin typeface="+mn-lt"/>
                <a:ea typeface="나눔고딕" panose="020D0604000000000000" pitchFamily="50" charset="-127"/>
                <a:cs typeface="Calibri" pitchFamily="34" charset="0"/>
              </a:rPr>
              <a:t>를 전략적 목적에 의해 공개</a:t>
            </a:r>
            <a:endParaRPr lang="en-US" altLang="ko-KR" sz="1300" dirty="0">
              <a:solidFill>
                <a:schemeClr val="tx1"/>
              </a:solidFill>
              <a:latin typeface="+mn-lt"/>
              <a:ea typeface="나눔고딕" panose="020D0604000000000000" pitchFamily="50" charset="-127"/>
              <a:cs typeface="Calibri" pitchFamily="34" charset="0"/>
            </a:endParaRPr>
          </a:p>
          <a:p>
            <a:pPr marL="703263" lvl="3" indent="-174625"/>
            <a:r>
              <a:rPr lang="en-US" altLang="ko-KR" sz="1050" dirty="0">
                <a:solidFill>
                  <a:schemeClr val="tx1"/>
                </a:solidFill>
                <a:latin typeface="+mn-lt"/>
                <a:ea typeface="나눔고딕" panose="020D0604000000000000" pitchFamily="50" charset="-127"/>
              </a:rPr>
              <a:t>Commercial version</a:t>
            </a:r>
            <a:r>
              <a:rPr lang="ko-KR" altLang="en-US" sz="1050" dirty="0">
                <a:solidFill>
                  <a:schemeClr val="tx1"/>
                </a:solidFill>
                <a:latin typeface="+mn-lt"/>
                <a:ea typeface="나눔고딕" panose="020D0604000000000000" pitchFamily="50" charset="-127"/>
              </a:rPr>
              <a:t>과 </a:t>
            </a:r>
            <a:r>
              <a:rPr lang="en-US" altLang="ko-KR" sz="1050" dirty="0">
                <a:solidFill>
                  <a:schemeClr val="tx1"/>
                </a:solidFill>
                <a:latin typeface="+mn-lt"/>
                <a:ea typeface="나눔고딕" panose="020D0604000000000000" pitchFamily="50" charset="-127"/>
              </a:rPr>
              <a:t>community version</a:t>
            </a:r>
            <a:r>
              <a:rPr lang="ko-KR" altLang="en-US" sz="1050" dirty="0">
                <a:solidFill>
                  <a:schemeClr val="tx1"/>
                </a:solidFill>
                <a:latin typeface="+mn-lt"/>
                <a:ea typeface="나눔고딕" panose="020D0604000000000000" pitchFamily="50" charset="-127"/>
              </a:rPr>
              <a:t>을 분리하기도</a:t>
            </a:r>
            <a:r>
              <a:rPr lang="en-US" altLang="ko-KR" sz="1050" dirty="0">
                <a:solidFill>
                  <a:schemeClr val="tx1"/>
                </a:solidFill>
                <a:latin typeface="+mn-lt"/>
                <a:ea typeface="나눔고딕" panose="020D0604000000000000" pitchFamily="50" charset="-127"/>
              </a:rPr>
              <a:t> </a:t>
            </a:r>
            <a:r>
              <a:rPr lang="ko-KR" altLang="en-US" sz="1050" dirty="0">
                <a:solidFill>
                  <a:schemeClr val="tx1"/>
                </a:solidFill>
                <a:latin typeface="+mn-lt"/>
                <a:ea typeface="나눔고딕" panose="020D0604000000000000" pitchFamily="50" charset="-127"/>
              </a:rPr>
              <a:t>함</a:t>
            </a:r>
            <a:endParaRPr lang="en-US" altLang="ko-KR" sz="1050" dirty="0">
              <a:solidFill>
                <a:schemeClr val="tx1"/>
              </a:solidFill>
              <a:latin typeface="+mn-lt"/>
              <a:ea typeface="나눔고딕" panose="020D0604000000000000" pitchFamily="50" charset="-127"/>
            </a:endParaRPr>
          </a:p>
          <a:p>
            <a:pPr marL="703263" lvl="3" indent="-174625"/>
            <a:r>
              <a:rPr lang="en-US" altLang="ko-KR" sz="1050" dirty="0">
                <a:solidFill>
                  <a:schemeClr val="tx1"/>
                </a:solidFill>
                <a:latin typeface="+mn-lt"/>
                <a:ea typeface="나눔고딕" panose="020D0604000000000000" pitchFamily="50" charset="-127"/>
              </a:rPr>
              <a:t>Commercial version : Long Term Stable Version (subscription based support)</a:t>
            </a:r>
          </a:p>
          <a:p>
            <a:pPr marL="703263" lvl="3" indent="-174625"/>
            <a:r>
              <a:rPr lang="ko-KR" altLang="en-US" sz="1050" dirty="0">
                <a:solidFill>
                  <a:schemeClr val="tx1"/>
                </a:solidFill>
                <a:latin typeface="+mn-lt"/>
                <a:ea typeface="나눔고딕" panose="020D0604000000000000" pitchFamily="50" charset="-127"/>
              </a:rPr>
              <a:t>최근에는 나중에 공개하는 것이 아니라 처음부터 </a:t>
            </a:r>
            <a:r>
              <a:rPr lang="en-US" altLang="ko-KR" sz="1050" dirty="0">
                <a:solidFill>
                  <a:schemeClr val="tx1"/>
                </a:solidFill>
                <a:latin typeface="+mn-lt"/>
                <a:ea typeface="나눔고딕" panose="020D0604000000000000" pitchFamily="50" charset="-127"/>
              </a:rPr>
              <a:t>Community </a:t>
            </a:r>
            <a:r>
              <a:rPr lang="ko-KR" altLang="en-US" sz="1050" dirty="0">
                <a:solidFill>
                  <a:schemeClr val="tx1"/>
                </a:solidFill>
                <a:latin typeface="+mn-lt"/>
                <a:ea typeface="나눔고딕" panose="020D0604000000000000" pitchFamily="50" charset="-127"/>
              </a:rPr>
              <a:t>방식으로 개발하는 것이 보통</a:t>
            </a:r>
            <a:endParaRPr lang="en-US" altLang="ko-KR" sz="1050" dirty="0">
              <a:solidFill>
                <a:schemeClr val="tx1"/>
              </a:solidFill>
              <a:latin typeface="+mn-lt"/>
              <a:ea typeface="나눔고딕" panose="020D0604000000000000" pitchFamily="50" charset="-127"/>
            </a:endParaRPr>
          </a:p>
          <a:p>
            <a:pPr marL="446088" lvl="1" indent="-174625">
              <a:buFont typeface="Wingdings" panose="05000000000000000000" pitchFamily="2" charset="2"/>
              <a:buChar char="§"/>
            </a:pPr>
            <a:r>
              <a:rPr lang="en-US" altLang="ko-KR" sz="1300" dirty="0">
                <a:solidFill>
                  <a:schemeClr val="tx1"/>
                </a:solidFill>
                <a:latin typeface="+mn-lt"/>
                <a:ea typeface="나눔고딕" panose="020D0604000000000000" pitchFamily="50" charset="-127"/>
                <a:cs typeface="Calibri" pitchFamily="34" charset="0"/>
              </a:rPr>
              <a:t>Solaris(SUN), Android(Google), Fedora(Red Hat), </a:t>
            </a:r>
            <a:r>
              <a:rPr lang="en-US" altLang="ko-KR" sz="1300" dirty="0" err="1">
                <a:solidFill>
                  <a:schemeClr val="tx1"/>
                </a:solidFill>
                <a:latin typeface="+mn-lt"/>
                <a:ea typeface="나눔고딕" panose="020D0604000000000000" pitchFamily="50" charset="-127"/>
                <a:cs typeface="Calibri" pitchFamily="34" charset="0"/>
              </a:rPr>
              <a:t>OpenSuse</a:t>
            </a:r>
            <a:r>
              <a:rPr lang="en-US" altLang="ko-KR" sz="1300" dirty="0">
                <a:solidFill>
                  <a:schemeClr val="tx1"/>
                </a:solidFill>
                <a:latin typeface="+mn-lt"/>
                <a:ea typeface="나눔고딕" panose="020D0604000000000000" pitchFamily="50" charset="-127"/>
                <a:cs typeface="Calibri" pitchFamily="34" charset="0"/>
              </a:rPr>
              <a:t>,</a:t>
            </a:r>
          </a:p>
          <a:p>
            <a:pPr marL="446088" lvl="1" indent="-174625">
              <a:buFont typeface="Wingdings" panose="05000000000000000000" pitchFamily="2" charset="2"/>
              <a:buChar char="§"/>
            </a:pPr>
            <a:r>
              <a:rPr lang="en-US" altLang="ko-KR" sz="1300" dirty="0" err="1">
                <a:solidFill>
                  <a:schemeClr val="tx1"/>
                </a:solidFill>
                <a:latin typeface="+mn-lt"/>
                <a:ea typeface="나눔고딕" panose="020D0604000000000000" pitchFamily="50" charset="-127"/>
                <a:cs typeface="Calibri" pitchFamily="34" charset="0"/>
              </a:rPr>
              <a:t>Cubrid</a:t>
            </a:r>
            <a:r>
              <a:rPr lang="en-US" altLang="ko-KR" sz="1300" dirty="0">
                <a:solidFill>
                  <a:schemeClr val="tx1"/>
                </a:solidFill>
                <a:latin typeface="+mn-lt"/>
                <a:ea typeface="나눔고딕" panose="020D0604000000000000" pitchFamily="50" charset="-127"/>
                <a:cs typeface="Calibri" pitchFamily="34" charset="0"/>
              </a:rPr>
              <a:t>(</a:t>
            </a:r>
            <a:r>
              <a:rPr lang="en-US" altLang="ko-KR" sz="1300" dirty="0" err="1">
                <a:solidFill>
                  <a:schemeClr val="tx1"/>
                </a:solidFill>
                <a:latin typeface="+mn-lt"/>
                <a:ea typeface="나눔고딕" panose="020D0604000000000000" pitchFamily="50" charset="-127"/>
                <a:cs typeface="Calibri" pitchFamily="34" charset="0"/>
              </a:rPr>
              <a:t>Naver</a:t>
            </a:r>
            <a:r>
              <a:rPr lang="en-US" altLang="ko-KR" sz="1300" dirty="0">
                <a:solidFill>
                  <a:schemeClr val="tx1"/>
                </a:solidFill>
                <a:latin typeface="+mn-lt"/>
                <a:ea typeface="나눔고딕" panose="020D0604000000000000" pitchFamily="50" charset="-127"/>
                <a:cs typeface="Calibri" pitchFamily="34" charset="0"/>
              </a:rPr>
              <a:t>), …</a:t>
            </a:r>
            <a:endParaRPr lang="ko-KR" altLang="en-US" sz="1300" dirty="0">
              <a:solidFill>
                <a:schemeClr val="tx1"/>
              </a:solidFill>
              <a:latin typeface="+mn-lt"/>
              <a:ea typeface="나눔고딕" panose="020D0604000000000000" pitchFamily="50" charset="-127"/>
              <a:cs typeface="Calibri" pitchFamily="34" charset="0"/>
            </a:endParaRPr>
          </a:p>
          <a:p>
            <a:pPr marL="0" lvl="1" indent="0">
              <a:buNone/>
            </a:pPr>
            <a:endParaRPr lang="en-US" altLang="ko-KR" dirty="0">
              <a:solidFill>
                <a:schemeClr val="tx1"/>
              </a:solidFill>
              <a:latin typeface="+mn-lt"/>
              <a:ea typeface="나눔고딕" panose="020D0604000000000000" pitchFamily="50" charset="-127"/>
              <a:cs typeface="Calibri" pitchFamily="34" charset="0"/>
            </a:endParaRPr>
          </a:p>
          <a:p>
            <a:r>
              <a:rPr lang="ko-KR" altLang="en-US" sz="1600" dirty="0">
                <a:solidFill>
                  <a:schemeClr val="tx1"/>
                </a:solidFill>
                <a:latin typeface="+mn-lt"/>
                <a:ea typeface="나눔고딕" panose="020D0604000000000000" pitchFamily="50" charset="-127"/>
              </a:rPr>
              <a:t>애매한 </a:t>
            </a:r>
            <a:r>
              <a:rPr lang="en-US" altLang="ko-KR" sz="1600" dirty="0">
                <a:solidFill>
                  <a:schemeClr val="tx1"/>
                </a:solidFill>
                <a:latin typeface="+mn-lt"/>
                <a:ea typeface="나눔고딕" panose="020D0604000000000000" pitchFamily="50" charset="-127"/>
              </a:rPr>
              <a:t>OSS (</a:t>
            </a:r>
            <a:r>
              <a:rPr lang="ko-KR" altLang="en-US" sz="1600" dirty="0">
                <a:solidFill>
                  <a:schemeClr val="tx1"/>
                </a:solidFill>
                <a:latin typeface="+mn-lt"/>
                <a:ea typeface="나눔고딕" panose="020D0604000000000000" pitchFamily="50" charset="-127"/>
              </a:rPr>
              <a:t>늘 그렇듯이</a:t>
            </a:r>
            <a:r>
              <a:rPr lang="en-US" altLang="ko-KR" sz="1600" dirty="0">
                <a:solidFill>
                  <a:schemeClr val="tx1"/>
                </a:solidFill>
                <a:latin typeface="+mn-lt"/>
                <a:ea typeface="나눔고딕" panose="020D0604000000000000" pitchFamily="50" charset="-127"/>
              </a:rPr>
              <a:t>)</a:t>
            </a:r>
          </a:p>
          <a:p>
            <a:pPr lvl="1">
              <a:buFontTx/>
              <a:buChar char="-"/>
            </a:pPr>
            <a:endParaRPr lang="en-US" altLang="ko-KR" sz="1300" dirty="0">
              <a:solidFill>
                <a:schemeClr val="tx1"/>
              </a:solidFill>
              <a:latin typeface="+mn-lt"/>
              <a:ea typeface="나눔고딕" panose="020D0604000000000000" pitchFamily="50" charset="-127"/>
              <a:cs typeface="Calibri" pitchFamily="34" charset="0"/>
            </a:endParaRPr>
          </a:p>
          <a:p>
            <a:pPr marL="446088" lvl="1" indent="-174625">
              <a:buFont typeface="Wingdings" panose="05000000000000000000" pitchFamily="2" charset="2"/>
              <a:buChar char="§"/>
            </a:pPr>
            <a:r>
              <a:rPr lang="ko-KR" altLang="en-US" sz="1300" dirty="0">
                <a:solidFill>
                  <a:schemeClr val="tx1"/>
                </a:solidFill>
                <a:latin typeface="+mn-lt"/>
                <a:ea typeface="나눔고딕" panose="020D0604000000000000" pitchFamily="50" charset="-127"/>
                <a:cs typeface="Calibri" pitchFamily="34" charset="0"/>
              </a:rPr>
              <a:t>국가 프로젝트로 개발하고 잊혀진</a:t>
            </a:r>
            <a:r>
              <a:rPr lang="en-US" altLang="ko-KR" sz="1300" dirty="0">
                <a:solidFill>
                  <a:schemeClr val="tx1"/>
                </a:solidFill>
                <a:latin typeface="+mn-lt"/>
                <a:ea typeface="나눔고딕" panose="020D0604000000000000" pitchFamily="50" charset="-127"/>
                <a:cs typeface="Calibri" pitchFamily="34" charset="0"/>
              </a:rPr>
              <a:t>, </a:t>
            </a:r>
            <a:r>
              <a:rPr lang="ko-KR" altLang="en-US" sz="1300" dirty="0">
                <a:solidFill>
                  <a:schemeClr val="tx1"/>
                </a:solidFill>
                <a:latin typeface="+mn-lt"/>
                <a:ea typeface="나눔고딕" panose="020D0604000000000000" pitchFamily="50" charset="-127"/>
                <a:cs typeface="Calibri" pitchFamily="34" charset="0"/>
              </a:rPr>
              <a:t>또는 </a:t>
            </a:r>
            <a:r>
              <a:rPr lang="en-US" altLang="ko-KR" sz="1300" dirty="0">
                <a:solidFill>
                  <a:schemeClr val="tx1"/>
                </a:solidFill>
                <a:latin typeface="+mn-lt"/>
                <a:ea typeface="나눔고딕" panose="020D0604000000000000" pitchFamily="50" charset="-127"/>
                <a:cs typeface="Calibri" pitchFamily="34" charset="0"/>
              </a:rPr>
              <a:t>Capstone </a:t>
            </a:r>
            <a:r>
              <a:rPr lang="ko-KR" altLang="en-US" sz="1300" dirty="0">
                <a:solidFill>
                  <a:schemeClr val="tx1"/>
                </a:solidFill>
                <a:latin typeface="+mn-lt"/>
                <a:ea typeface="나눔고딕" panose="020D0604000000000000" pitchFamily="50" charset="-127"/>
                <a:cs typeface="Calibri" pitchFamily="34" charset="0"/>
              </a:rPr>
              <a:t>프로젝트</a:t>
            </a:r>
            <a:endParaRPr lang="en-US" altLang="ko-KR" sz="1300" dirty="0">
              <a:solidFill>
                <a:schemeClr val="tx1"/>
              </a:solidFill>
              <a:latin typeface="+mn-lt"/>
              <a:ea typeface="나눔고딕" panose="020D0604000000000000" pitchFamily="50" charset="-127"/>
              <a:cs typeface="Calibri" pitchFamily="34" charset="0"/>
            </a:endParaRPr>
          </a:p>
          <a:p>
            <a:pPr marL="257175" lvl="1" indent="-257175"/>
            <a:endParaRPr lang="en-US" altLang="ko-KR" dirty="0">
              <a:solidFill>
                <a:schemeClr val="tx1"/>
              </a:solidFill>
              <a:latin typeface="+mn-lt"/>
              <a:ea typeface="나눔고딕" panose="020D0604000000000000" pitchFamily="50" charset="-127"/>
              <a:cs typeface="Calibri" pitchFamily="34" charset="0"/>
            </a:endParaRPr>
          </a:p>
        </p:txBody>
      </p:sp>
      <p:sp>
        <p:nvSpPr>
          <p:cNvPr id="7" name="슬라이드 번호 개체 틀 6"/>
          <p:cNvSpPr>
            <a:spLocks noGrp="1"/>
          </p:cNvSpPr>
          <p:nvPr>
            <p:ph type="sldNum" sz="quarter" idx="4294967295"/>
          </p:nvPr>
        </p:nvSpPr>
        <p:spPr>
          <a:xfrm>
            <a:off x="5314950" y="4767263"/>
            <a:ext cx="1543050" cy="274637"/>
          </a:xfrm>
        </p:spPr>
        <p:txBody>
          <a:bodyPr/>
          <a:lstStyle/>
          <a:p>
            <a:fld id="{CE9E0228-D197-4900-87FA-402179F69EB8}" type="slidenum">
              <a:rPr lang="ko-KR" altLang="en-US" smtClean="0"/>
              <a:pPr/>
              <a:t>13</a:t>
            </a:fld>
            <a:endParaRPr lang="ko-KR" altLang="en-US"/>
          </a:p>
        </p:txBody>
      </p:sp>
    </p:spTree>
    <p:extLst>
      <p:ext uri="{BB962C8B-B14F-4D97-AF65-F5344CB8AC3E}">
        <p14:creationId xmlns:p14="http://schemas.microsoft.com/office/powerpoint/2010/main" val="3525363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But…</a:t>
            </a:r>
            <a:endParaRPr lang="ko-KR" altLang="en-US" dirty="0"/>
          </a:p>
        </p:txBody>
      </p:sp>
      <p:sp>
        <p:nvSpPr>
          <p:cNvPr id="3" name="내용 개체 틀 2"/>
          <p:cNvSpPr>
            <a:spLocks noGrp="1"/>
          </p:cNvSpPr>
          <p:nvPr>
            <p:ph idx="1"/>
          </p:nvPr>
        </p:nvSpPr>
        <p:spPr/>
        <p:txBody>
          <a:bodyPr anchor="ctr">
            <a:normAutofit/>
          </a:bodyPr>
          <a:lstStyle/>
          <a:p>
            <a:pPr marL="0" indent="0" algn="ctr">
              <a:buNone/>
            </a:pPr>
            <a:r>
              <a:rPr lang="en-US" altLang="ko-KR" sz="3600" dirty="0">
                <a:solidFill>
                  <a:schemeClr val="tx1"/>
                </a:solidFill>
              </a:rPr>
              <a:t>License is not easy</a:t>
            </a:r>
            <a:endParaRPr lang="ko-KR" altLang="en-US" sz="3600" dirty="0">
              <a:solidFill>
                <a:schemeClr val="tx1"/>
              </a:solidFill>
            </a:endParaRPr>
          </a:p>
        </p:txBody>
      </p:sp>
    </p:spTree>
    <p:extLst>
      <p:ext uri="{BB962C8B-B14F-4D97-AF65-F5344CB8AC3E}">
        <p14:creationId xmlns:p14="http://schemas.microsoft.com/office/powerpoint/2010/main" val="274133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effectLst>
                  <a:outerShdw blurRad="38100" dist="38100" dir="2700000" algn="tl">
                    <a:srgbClr val="000000">
                      <a:alpha val="43137"/>
                    </a:srgbClr>
                  </a:outerShdw>
                </a:effectLst>
              </a:rPr>
              <a:t>OSS License</a:t>
            </a:r>
            <a:endParaRPr lang="ko-KR" altLang="en-US" dirty="0">
              <a:effectLst>
                <a:outerShdw blurRad="38100" dist="38100" dir="2700000" algn="tl">
                  <a:srgbClr val="000000">
                    <a:alpha val="43137"/>
                  </a:srgbClr>
                </a:outerShdw>
              </a:effectLst>
            </a:endParaRPr>
          </a:p>
        </p:txBody>
      </p:sp>
      <p:sp>
        <p:nvSpPr>
          <p:cNvPr id="4" name="내용 개체 틀 3"/>
          <p:cNvSpPr>
            <a:spLocks noGrp="1"/>
          </p:cNvSpPr>
          <p:nvPr>
            <p:ph idx="1"/>
          </p:nvPr>
        </p:nvSpPr>
        <p:spPr/>
        <p:txBody>
          <a:bodyPr>
            <a:normAutofit/>
          </a:bodyPr>
          <a:lstStyle/>
          <a:p>
            <a:r>
              <a:rPr lang="ko-KR" altLang="en-US" dirty="0"/>
              <a:t>복잡한 법적인 이슈는 변호사에게</a:t>
            </a:r>
            <a:r>
              <a:rPr lang="en-US" altLang="ko-KR" dirty="0"/>
              <a:t>..</a:t>
            </a:r>
          </a:p>
          <a:p>
            <a:pPr lvl="5"/>
            <a:endParaRPr lang="en-US" altLang="ko-KR" dirty="0"/>
          </a:p>
          <a:p>
            <a:r>
              <a:rPr lang="en-US" altLang="ko-KR" dirty="0"/>
              <a:t>OSS </a:t>
            </a:r>
            <a:r>
              <a:rPr lang="ko-KR" altLang="en-US" dirty="0"/>
              <a:t>라이선스는</a:t>
            </a:r>
            <a:r>
              <a:rPr lang="en-US" altLang="ko-KR" dirty="0"/>
              <a:t> </a:t>
            </a:r>
            <a:r>
              <a:rPr lang="ko-KR" altLang="en-US" dirty="0"/>
              <a:t>기본적으로</a:t>
            </a:r>
            <a:endParaRPr lang="en-US" altLang="ko-KR" dirty="0"/>
          </a:p>
          <a:p>
            <a:pPr lvl="1">
              <a:buFont typeface="Wingdings" panose="05000000000000000000" pitchFamily="2" charset="2"/>
              <a:buChar char="ü"/>
            </a:pPr>
            <a:r>
              <a:rPr lang="ko-KR" altLang="en-US" dirty="0">
                <a:solidFill>
                  <a:schemeClr val="tx1"/>
                </a:solidFill>
              </a:rPr>
              <a:t>소프트웨어의 사용을 장려하기 위한 문서</a:t>
            </a:r>
            <a:endParaRPr lang="en-US" altLang="ko-KR" dirty="0">
              <a:solidFill>
                <a:schemeClr val="tx1"/>
              </a:solidFill>
            </a:endParaRPr>
          </a:p>
          <a:p>
            <a:pPr lvl="1">
              <a:buFont typeface="Wingdings" panose="05000000000000000000" pitchFamily="2" charset="2"/>
              <a:buChar char="ü"/>
            </a:pPr>
            <a:r>
              <a:rPr lang="ko-KR" altLang="en-US" dirty="0">
                <a:solidFill>
                  <a:schemeClr val="tx1"/>
                </a:solidFill>
              </a:rPr>
              <a:t>참여자들의 </a:t>
            </a:r>
            <a:r>
              <a:rPr lang="en-US" altLang="ko-KR" dirty="0">
                <a:solidFill>
                  <a:schemeClr val="tx1"/>
                </a:solidFill>
              </a:rPr>
              <a:t>(</a:t>
            </a:r>
            <a:r>
              <a:rPr lang="ko-KR" altLang="en-US" dirty="0">
                <a:solidFill>
                  <a:schemeClr val="tx1"/>
                </a:solidFill>
              </a:rPr>
              <a:t>경제적 또는 비 경제적</a:t>
            </a:r>
            <a:r>
              <a:rPr lang="en-US" altLang="ko-KR" dirty="0">
                <a:solidFill>
                  <a:schemeClr val="tx1"/>
                </a:solidFill>
              </a:rPr>
              <a:t>)</a:t>
            </a:r>
            <a:r>
              <a:rPr lang="ko-KR" altLang="en-US" dirty="0">
                <a:solidFill>
                  <a:schemeClr val="tx1"/>
                </a:solidFill>
              </a:rPr>
              <a:t> 이익이 최대가 되는 합의</a:t>
            </a:r>
            <a:endParaRPr lang="en-US" altLang="ko-KR" dirty="0">
              <a:solidFill>
                <a:schemeClr val="tx1"/>
              </a:solidFill>
            </a:endParaRPr>
          </a:p>
          <a:p>
            <a:pPr lvl="2">
              <a:buFont typeface="Wingdings" panose="05000000000000000000" pitchFamily="2" charset="2"/>
              <a:buChar char="§"/>
            </a:pPr>
            <a:r>
              <a:rPr lang="ko-KR" altLang="en-US" sz="1400" dirty="0"/>
              <a:t>코드 자산</a:t>
            </a:r>
            <a:r>
              <a:rPr lang="en-US" altLang="ko-KR" sz="1400" dirty="0"/>
              <a:t>, </a:t>
            </a:r>
            <a:r>
              <a:rPr lang="ko-KR" altLang="en-US" sz="1400" dirty="0"/>
              <a:t>특허</a:t>
            </a:r>
            <a:r>
              <a:rPr lang="en-US" altLang="ko-KR" sz="1400" dirty="0"/>
              <a:t>, </a:t>
            </a:r>
            <a:r>
              <a:rPr lang="ko-KR" altLang="en-US" sz="1400" dirty="0"/>
              <a:t>상표권</a:t>
            </a:r>
            <a:endParaRPr lang="en-US" altLang="ko-KR" sz="1400" dirty="0"/>
          </a:p>
          <a:p>
            <a:pPr lvl="1">
              <a:buFont typeface="Wingdings" panose="05000000000000000000" pitchFamily="2" charset="2"/>
              <a:buChar char="ü"/>
            </a:pPr>
            <a:r>
              <a:rPr lang="ko-KR" altLang="en-US" dirty="0">
                <a:solidFill>
                  <a:schemeClr val="tx1"/>
                </a:solidFill>
              </a:rPr>
              <a:t>공유와 헌신에 대한 예의</a:t>
            </a:r>
            <a:endParaRPr lang="en-US" altLang="ko-KR" dirty="0">
              <a:solidFill>
                <a:schemeClr val="tx1"/>
              </a:solidFill>
            </a:endParaRPr>
          </a:p>
          <a:p>
            <a:pPr lvl="2">
              <a:buFont typeface="Wingdings" panose="05000000000000000000" pitchFamily="2" charset="2"/>
              <a:buChar char="§"/>
            </a:pPr>
            <a:r>
              <a:rPr lang="en-US" altLang="ko-KR" sz="1400" dirty="0"/>
              <a:t>Reputation, </a:t>
            </a:r>
            <a:r>
              <a:rPr lang="ko-KR" altLang="en-US" sz="1400" dirty="0"/>
              <a:t>원본 소스의 존중</a:t>
            </a:r>
            <a:endParaRPr lang="en-US" altLang="ko-KR" sz="1400" dirty="0">
              <a:solidFill>
                <a:schemeClr val="tx1"/>
              </a:solidFill>
            </a:endParaRPr>
          </a:p>
          <a:p>
            <a:pPr lvl="1">
              <a:buFont typeface="Wingdings" panose="05000000000000000000" pitchFamily="2" charset="2"/>
              <a:buChar char="ü"/>
            </a:pPr>
            <a:r>
              <a:rPr lang="ko-KR" altLang="en-US" dirty="0">
                <a:solidFill>
                  <a:schemeClr val="tx1"/>
                </a:solidFill>
              </a:rPr>
              <a:t>저작자의 오픈 소스에 관한 철학의 존중</a:t>
            </a:r>
            <a:endParaRPr lang="en-US" altLang="ko-KR" dirty="0">
              <a:solidFill>
                <a:schemeClr val="tx1"/>
              </a:solidFill>
            </a:endParaRPr>
          </a:p>
          <a:p>
            <a:pPr lvl="2">
              <a:buFont typeface="Wingdings" panose="05000000000000000000" pitchFamily="2" charset="2"/>
              <a:buChar char="§"/>
            </a:pPr>
            <a:r>
              <a:rPr lang="ko-KR" altLang="en-US" sz="1400" dirty="0"/>
              <a:t>파생물의 공개 조건</a:t>
            </a:r>
            <a:endParaRPr lang="en-US" altLang="ko-KR" sz="1400" dirty="0"/>
          </a:p>
        </p:txBody>
      </p:sp>
      <p:pic>
        <p:nvPicPr>
          <p:cNvPr id="1028" name="Picture 4" descr="http://www.dwheeler.com/essays/floss-license-slide-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3449760"/>
            <a:ext cx="3825938" cy="152713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4005064" y="4941039"/>
            <a:ext cx="2718148" cy="200055"/>
          </a:xfrm>
          <a:prstGeom prst="rect">
            <a:avLst/>
          </a:prstGeom>
        </p:spPr>
        <p:txBody>
          <a:bodyPr wrap="square">
            <a:spAutoFit/>
          </a:bodyPr>
          <a:lstStyle/>
          <a:p>
            <a:r>
              <a:rPr lang="ko-KR" altLang="en-US" sz="700" dirty="0"/>
              <a:t>http://www.dwheeler.com/essays/floss-license-slide.html</a:t>
            </a:r>
          </a:p>
        </p:txBody>
      </p:sp>
    </p:spTree>
    <p:extLst>
      <p:ext uri="{BB962C8B-B14F-4D97-AF65-F5344CB8AC3E}">
        <p14:creationId xmlns:p14="http://schemas.microsoft.com/office/powerpoint/2010/main" val="3826981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유명한</a:t>
            </a:r>
            <a:r>
              <a:rPr lang="en-US" altLang="ko-KR" dirty="0"/>
              <a:t> (aka. </a:t>
            </a:r>
            <a:r>
              <a:rPr lang="ko-KR" altLang="en-US" dirty="0"/>
              <a:t>큰 커뮤니티의</a:t>
            </a:r>
            <a:r>
              <a:rPr lang="en-US" altLang="ko-KR" dirty="0"/>
              <a:t>) </a:t>
            </a:r>
            <a:r>
              <a:rPr lang="ko-KR" altLang="en-US" dirty="0"/>
              <a:t>라이선스</a:t>
            </a:r>
          </a:p>
        </p:txBody>
      </p:sp>
      <p:sp>
        <p:nvSpPr>
          <p:cNvPr id="3" name="내용 개체 틀 2"/>
          <p:cNvSpPr>
            <a:spLocks noGrp="1"/>
          </p:cNvSpPr>
          <p:nvPr>
            <p:ph idx="1"/>
          </p:nvPr>
        </p:nvSpPr>
        <p:spPr/>
        <p:txBody>
          <a:bodyPr>
            <a:normAutofit/>
          </a:bodyPr>
          <a:lstStyle/>
          <a:p>
            <a:r>
              <a:rPr lang="en-US" altLang="ko-KR" dirty="0">
                <a:solidFill>
                  <a:schemeClr val="tx1"/>
                </a:solidFill>
              </a:rPr>
              <a:t>Apache License, 2.0</a:t>
            </a:r>
          </a:p>
          <a:p>
            <a:r>
              <a:rPr lang="en-US" altLang="ko-KR" dirty="0">
                <a:solidFill>
                  <a:schemeClr val="tx1"/>
                </a:solidFill>
              </a:rPr>
              <a:t>BSD 3-Clause "New" or "Revised" license</a:t>
            </a:r>
          </a:p>
          <a:p>
            <a:r>
              <a:rPr lang="en-US" altLang="ko-KR" dirty="0">
                <a:solidFill>
                  <a:schemeClr val="tx1"/>
                </a:solidFill>
              </a:rPr>
              <a:t>BSD 2-Clause "Simplified" or "FreeBSD" license</a:t>
            </a:r>
          </a:p>
          <a:p>
            <a:r>
              <a:rPr lang="en-US" altLang="ko-KR" dirty="0">
                <a:solidFill>
                  <a:schemeClr val="tx1"/>
                </a:solidFill>
              </a:rPr>
              <a:t>GNU General Public License</a:t>
            </a:r>
          </a:p>
          <a:p>
            <a:r>
              <a:rPr lang="en-US" altLang="ko-KR" dirty="0">
                <a:solidFill>
                  <a:schemeClr val="tx1"/>
                </a:solidFill>
              </a:rPr>
              <a:t>GNU Library or "Lesser" General Public License </a:t>
            </a:r>
          </a:p>
          <a:p>
            <a:r>
              <a:rPr lang="en-US" altLang="ko-KR" dirty="0">
                <a:solidFill>
                  <a:schemeClr val="tx1"/>
                </a:solidFill>
              </a:rPr>
              <a:t>MIT license</a:t>
            </a:r>
          </a:p>
          <a:p>
            <a:r>
              <a:rPr lang="en-US" altLang="ko-KR" dirty="0">
                <a:solidFill>
                  <a:schemeClr val="tx1"/>
                </a:solidFill>
              </a:rPr>
              <a:t>Mozilla Public License 2.0</a:t>
            </a:r>
          </a:p>
          <a:p>
            <a:r>
              <a:rPr lang="en-US" altLang="ko-KR" dirty="0">
                <a:solidFill>
                  <a:schemeClr val="tx1"/>
                </a:solidFill>
              </a:rPr>
              <a:t>Common Development and Distribution License</a:t>
            </a:r>
          </a:p>
          <a:p>
            <a:r>
              <a:rPr lang="en-US" altLang="ko-KR" dirty="0">
                <a:solidFill>
                  <a:schemeClr val="tx1"/>
                </a:solidFill>
              </a:rPr>
              <a:t>Eclipse Public License</a:t>
            </a:r>
            <a:endParaRPr lang="ko-KR" altLang="en-US" dirty="0">
              <a:solidFill>
                <a:schemeClr val="tx1"/>
              </a:solidFill>
            </a:endParaRPr>
          </a:p>
        </p:txBody>
      </p:sp>
      <p:sp>
        <p:nvSpPr>
          <p:cNvPr id="4" name="직사각형 3"/>
          <p:cNvSpPr/>
          <p:nvPr/>
        </p:nvSpPr>
        <p:spPr>
          <a:xfrm>
            <a:off x="2160240" y="4417620"/>
            <a:ext cx="4509120" cy="369332"/>
          </a:xfrm>
          <a:prstGeom prst="rect">
            <a:avLst/>
          </a:prstGeom>
        </p:spPr>
        <p:txBody>
          <a:bodyPr wrap="square">
            <a:spAutoFit/>
          </a:bodyPr>
          <a:lstStyle/>
          <a:p>
            <a:r>
              <a:rPr lang="ko-KR" altLang="en-US" dirty="0">
                <a:hlinkClick r:id="rId2"/>
              </a:rPr>
              <a:t>http://opensource.org/licenses/category</a:t>
            </a:r>
            <a:r>
              <a:rPr lang="ko-KR" altLang="en-US" dirty="0"/>
              <a:t> </a:t>
            </a:r>
          </a:p>
        </p:txBody>
      </p:sp>
    </p:spTree>
    <p:extLst>
      <p:ext uri="{BB962C8B-B14F-4D97-AF65-F5344CB8AC3E}">
        <p14:creationId xmlns:p14="http://schemas.microsoft.com/office/powerpoint/2010/main" val="66609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Open Source</a:t>
            </a:r>
            <a:r>
              <a:rPr lang="ko-KR" altLang="en-US" dirty="0"/>
              <a:t> 라이선스 통계</a:t>
            </a:r>
          </a:p>
        </p:txBody>
      </p:sp>
      <p:sp>
        <p:nvSpPr>
          <p:cNvPr id="4" name="TextBox 3"/>
          <p:cNvSpPr txBox="1"/>
          <p:nvPr/>
        </p:nvSpPr>
        <p:spPr>
          <a:xfrm>
            <a:off x="265378" y="3760514"/>
            <a:ext cx="3672408" cy="1131079"/>
          </a:xfrm>
          <a:prstGeom prst="rect">
            <a:avLst/>
          </a:prstGeom>
          <a:noFill/>
        </p:spPr>
        <p:txBody>
          <a:bodyPr wrap="square" rtlCol="0">
            <a:spAutoFit/>
          </a:bodyPr>
          <a:lstStyle/>
          <a:p>
            <a:r>
              <a:rPr lang="ko-KR" altLang="en-US" sz="1350" dirty="0">
                <a:latin typeface="맑은 고딕" panose="020B0503020000020004" pitchFamily="50" charset="-127"/>
                <a:ea typeface="맑은 고딕" panose="020B0503020000020004" pitchFamily="50" charset="-127"/>
              </a:rPr>
              <a:t>소스 사용에 관한 </a:t>
            </a:r>
            <a:endParaRPr lang="en-US" altLang="ko-KR" sz="1350" dirty="0">
              <a:latin typeface="맑은 고딕" panose="020B0503020000020004" pitchFamily="50" charset="-127"/>
              <a:ea typeface="맑은 고딕" panose="020B0503020000020004" pitchFamily="50" charset="-127"/>
            </a:endParaRPr>
          </a:p>
          <a:p>
            <a:r>
              <a:rPr lang="ko-KR" altLang="en-US" sz="1350" dirty="0">
                <a:solidFill>
                  <a:srgbClr val="FF0000"/>
                </a:solidFill>
                <a:latin typeface="맑은 고딕" panose="020B0503020000020004" pitchFamily="50" charset="-127"/>
                <a:ea typeface="맑은 고딕" panose="020B0503020000020004" pitchFamily="50" charset="-127"/>
              </a:rPr>
              <a:t>자유를 더 부여하여</a:t>
            </a:r>
            <a:endParaRPr lang="en-US" altLang="ko-KR" sz="1350" dirty="0">
              <a:solidFill>
                <a:srgbClr val="FF0000"/>
              </a:solidFill>
              <a:latin typeface="맑은 고딕" panose="020B0503020000020004" pitchFamily="50" charset="-127"/>
              <a:ea typeface="맑은 고딕" panose="020B0503020000020004" pitchFamily="50" charset="-127"/>
            </a:endParaRPr>
          </a:p>
          <a:p>
            <a:r>
              <a:rPr lang="ko-KR" altLang="en-US" sz="1350" dirty="0">
                <a:solidFill>
                  <a:srgbClr val="FF0000"/>
                </a:solidFill>
                <a:latin typeface="맑은 고딕" panose="020B0503020000020004" pitchFamily="50" charset="-127"/>
                <a:ea typeface="맑은 고딕" panose="020B0503020000020004" pitchFamily="50" charset="-127"/>
              </a:rPr>
              <a:t>사용을 장려하고</a:t>
            </a:r>
            <a:endParaRPr lang="en-US" altLang="ko-KR" sz="1350" dirty="0">
              <a:solidFill>
                <a:srgbClr val="FF0000"/>
              </a:solidFill>
              <a:latin typeface="맑은 고딕" panose="020B0503020000020004" pitchFamily="50" charset="-127"/>
              <a:ea typeface="맑은 고딕" panose="020B0503020000020004" pitchFamily="50" charset="-127"/>
            </a:endParaRPr>
          </a:p>
          <a:p>
            <a:r>
              <a:rPr lang="en-US" altLang="ko-KR" sz="1350" dirty="0">
                <a:latin typeface="맑은 고딕" panose="020B0503020000020004" pitchFamily="50" charset="-127"/>
                <a:ea typeface="맑은 고딕" panose="020B0503020000020004" pitchFamily="50" charset="-127"/>
              </a:rPr>
              <a:t>Source</a:t>
            </a:r>
            <a:r>
              <a:rPr lang="ko-KR" altLang="en-US" sz="1350" dirty="0">
                <a:latin typeface="맑은 고딕" panose="020B0503020000020004" pitchFamily="50" charset="-127"/>
                <a:ea typeface="맑은 고딕" panose="020B0503020000020004" pitchFamily="50" charset="-127"/>
              </a:rPr>
              <a:t>에 대한 </a:t>
            </a:r>
            <a:r>
              <a:rPr lang="en-US" altLang="ko-KR" sz="1350" dirty="0">
                <a:latin typeface="맑은 고딕" panose="020B0503020000020004" pitchFamily="50" charset="-127"/>
                <a:ea typeface="맑은 고딕" panose="020B0503020000020004" pitchFamily="50" charset="-127"/>
              </a:rPr>
              <a:t>Control</a:t>
            </a:r>
            <a:r>
              <a:rPr lang="ko-KR" altLang="en-US" sz="1350" dirty="0">
                <a:latin typeface="맑은 고딕" panose="020B0503020000020004" pitchFamily="50" charset="-127"/>
                <a:ea typeface="맑은 고딕" panose="020B0503020000020004" pitchFamily="50" charset="-127"/>
              </a:rPr>
              <a:t>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강화</a:t>
            </a:r>
            <a:endParaRPr lang="en-US" altLang="ko-KR" sz="1350" dirty="0">
              <a:latin typeface="맑은 고딕" panose="020B0503020000020004" pitchFamily="50" charset="-127"/>
              <a:ea typeface="맑은 고딕" panose="020B0503020000020004" pitchFamily="50" charset="-127"/>
            </a:endParaRPr>
          </a:p>
          <a:p>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공개된 소스의 </a:t>
            </a:r>
            <a:r>
              <a:rPr lang="en-US" altLang="ko-KR" sz="1350" dirty="0">
                <a:latin typeface="맑은 고딕" panose="020B0503020000020004" pitchFamily="50" charset="-127"/>
                <a:ea typeface="맑은 고딕" panose="020B0503020000020004" pitchFamily="50" charset="-127"/>
              </a:rPr>
              <a:t>Integrity, Competency </a:t>
            </a:r>
            <a:r>
              <a:rPr lang="ko-KR" altLang="en-US" sz="1350" dirty="0">
                <a:latin typeface="맑은 고딕" panose="020B0503020000020004" pitchFamily="50" charset="-127"/>
                <a:ea typeface="맑은 고딕" panose="020B0503020000020004" pitchFamily="50" charset="-127"/>
              </a:rPr>
              <a:t>유지</a:t>
            </a:r>
            <a:r>
              <a:rPr lang="en-US" altLang="ko-KR" sz="1350" dirty="0">
                <a:latin typeface="맑은 고딕" panose="020B0503020000020004" pitchFamily="50" charset="-127"/>
                <a:ea typeface="맑은 고딕" panose="020B0503020000020004" pitchFamily="50" charset="-127"/>
              </a:rPr>
              <a:t>)</a:t>
            </a:r>
            <a:endParaRPr lang="ko-KR" altLang="en-US" sz="1350" dirty="0">
              <a:latin typeface="맑은 고딕" panose="020B0503020000020004" pitchFamily="50" charset="-127"/>
              <a:ea typeface="맑은 고딕" panose="020B0503020000020004" pitchFamily="50" charset="-127"/>
            </a:endParaRP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211" t="31781" r="4381" b="27286"/>
          <a:stretch/>
        </p:blipFill>
        <p:spPr>
          <a:xfrm>
            <a:off x="188640" y="1131590"/>
            <a:ext cx="6200393" cy="1748829"/>
          </a:xfrm>
          <a:prstGeom prst="rect">
            <a:avLst/>
          </a:prstGeom>
        </p:spPr>
      </p:pic>
      <p:sp>
        <p:nvSpPr>
          <p:cNvPr id="13" name="직사각형 12"/>
          <p:cNvSpPr/>
          <p:nvPr/>
        </p:nvSpPr>
        <p:spPr>
          <a:xfrm>
            <a:off x="2564904" y="3056497"/>
            <a:ext cx="3429000" cy="769441"/>
          </a:xfrm>
          <a:prstGeom prst="rect">
            <a:avLst/>
          </a:prstGeom>
        </p:spPr>
        <p:txBody>
          <a:bodyPr>
            <a:spAutoFit/>
          </a:bodyPr>
          <a:lstStyle/>
          <a:p>
            <a:r>
              <a:rPr lang="en-US" altLang="ko-KR" sz="1100" dirty="0"/>
              <a:t>1. </a:t>
            </a:r>
            <a:r>
              <a:rPr lang="en-US" altLang="ko-KR" sz="1100" dirty="0">
                <a:hlinkClick r:id="rId3"/>
              </a:rPr>
              <a:t>GNU General Public License (GPL) 2.0</a:t>
            </a:r>
            <a:r>
              <a:rPr lang="en-US" altLang="ko-KR" sz="1100" dirty="0"/>
              <a:t>	25%</a:t>
            </a:r>
          </a:p>
          <a:p>
            <a:r>
              <a:rPr lang="en-US" altLang="ko-KR" sz="1100" dirty="0"/>
              <a:t>2. </a:t>
            </a:r>
            <a:r>
              <a:rPr lang="en-US" altLang="ko-KR" sz="1100" dirty="0">
                <a:hlinkClick r:id="rId4"/>
              </a:rPr>
              <a:t>MIT License</a:t>
            </a:r>
            <a:r>
              <a:rPr lang="en-US" altLang="ko-KR" sz="1100" dirty="0"/>
              <a:t>			20%</a:t>
            </a:r>
          </a:p>
          <a:p>
            <a:r>
              <a:rPr lang="en-US" altLang="ko-KR" sz="1100" dirty="0"/>
              <a:t>3. </a:t>
            </a:r>
            <a:r>
              <a:rPr lang="en-US" altLang="ko-KR" sz="1100" dirty="0">
                <a:hlinkClick r:id="rId5"/>
              </a:rPr>
              <a:t>Apache License 2.0</a:t>
            </a:r>
            <a:r>
              <a:rPr lang="en-US" altLang="ko-KR" sz="1100" dirty="0"/>
              <a:t>		16%</a:t>
            </a:r>
          </a:p>
          <a:p>
            <a:r>
              <a:rPr lang="en-US" altLang="ko-KR" sz="1100" dirty="0"/>
              <a:t>4. </a:t>
            </a:r>
            <a:r>
              <a:rPr lang="en-US" altLang="ko-KR" sz="1100" dirty="0">
                <a:hlinkClick r:id="rId6"/>
              </a:rPr>
              <a:t>GNU General Public License (GPL) 3.0</a:t>
            </a:r>
            <a:r>
              <a:rPr lang="en-US" altLang="ko-KR" sz="1100" dirty="0"/>
              <a:t>	10%</a:t>
            </a:r>
            <a:endParaRPr lang="en-US" altLang="ko-KR" sz="1100" dirty="0">
              <a:effectLst/>
            </a:endParaRPr>
          </a:p>
        </p:txBody>
      </p:sp>
      <p:sp>
        <p:nvSpPr>
          <p:cNvPr id="14" name="직사각형 13"/>
          <p:cNvSpPr/>
          <p:nvPr/>
        </p:nvSpPr>
        <p:spPr>
          <a:xfrm>
            <a:off x="3313244" y="3994278"/>
            <a:ext cx="3429000" cy="369332"/>
          </a:xfrm>
          <a:prstGeom prst="rect">
            <a:avLst/>
          </a:prstGeom>
        </p:spPr>
        <p:txBody>
          <a:bodyPr>
            <a:spAutoFit/>
          </a:bodyPr>
          <a:lstStyle/>
          <a:p>
            <a:r>
              <a:rPr lang="ko-KR" altLang="en-US" sz="900" dirty="0">
                <a:hlinkClick r:id="rId7"/>
              </a:rPr>
              <a:t>https://www.blackducksoftware.com/resources/data/top-20-open-source-licenses</a:t>
            </a:r>
            <a:r>
              <a:rPr lang="ko-KR" altLang="en-US" sz="900" dirty="0"/>
              <a:t> </a:t>
            </a:r>
            <a:r>
              <a:rPr lang="en-US" altLang="ko-KR" sz="900" dirty="0"/>
              <a:t>(2015)</a:t>
            </a:r>
            <a:endParaRPr lang="ko-KR" altLang="en-US" sz="900" dirty="0"/>
          </a:p>
        </p:txBody>
      </p:sp>
    </p:spTree>
    <p:extLst>
      <p:ext uri="{BB962C8B-B14F-4D97-AF65-F5344CB8AC3E}">
        <p14:creationId xmlns:p14="http://schemas.microsoft.com/office/powerpoint/2010/main" val="258511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dirty="0">
                <a:latin typeface="맑은 고딕" panose="020B0503020000020004" pitchFamily="50" charset="-127"/>
              </a:rPr>
              <a:t>주요 </a:t>
            </a:r>
            <a:r>
              <a:rPr lang="en-US" altLang="ko-KR" dirty="0">
                <a:latin typeface="맑은 고딕" panose="020B0503020000020004" pitchFamily="50" charset="-127"/>
              </a:rPr>
              <a:t>Open Source</a:t>
            </a:r>
            <a:r>
              <a:rPr lang="ko-KR" altLang="en-US" dirty="0">
                <a:latin typeface="맑은 고딕" panose="020B0503020000020004" pitchFamily="50" charset="-127"/>
              </a:rPr>
              <a:t> 라이선스</a:t>
            </a: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248938710"/>
              </p:ext>
            </p:extLst>
          </p:nvPr>
        </p:nvGraphicFramePr>
        <p:xfrm>
          <a:off x="342900" y="757238"/>
          <a:ext cx="6164265" cy="2970333"/>
        </p:xfrm>
        <a:graphic>
          <a:graphicData uri="http://schemas.openxmlformats.org/drawingml/2006/table">
            <a:tbl>
              <a:tblPr firstRow="1" bandRow="1">
                <a:tableStyleId>{5C22544A-7EE6-4342-B048-85BDC9FD1C3A}</a:tableStyleId>
              </a:tblPr>
              <a:tblGrid>
                <a:gridCol w="2369565">
                  <a:extLst>
                    <a:ext uri="{9D8B030D-6E8A-4147-A177-3AD203B41FA5}">
                      <a16:colId xmlns:a16="http://schemas.microsoft.com/office/drawing/2014/main" val="20000"/>
                    </a:ext>
                  </a:extLst>
                </a:gridCol>
                <a:gridCol w="763929">
                  <a:extLst>
                    <a:ext uri="{9D8B030D-6E8A-4147-A177-3AD203B41FA5}">
                      <a16:colId xmlns:a16="http://schemas.microsoft.com/office/drawing/2014/main" val="20001"/>
                    </a:ext>
                  </a:extLst>
                </a:gridCol>
                <a:gridCol w="873130">
                  <a:extLst>
                    <a:ext uri="{9D8B030D-6E8A-4147-A177-3AD203B41FA5}">
                      <a16:colId xmlns:a16="http://schemas.microsoft.com/office/drawing/2014/main" val="20002"/>
                    </a:ext>
                  </a:extLst>
                </a:gridCol>
                <a:gridCol w="1181294">
                  <a:extLst>
                    <a:ext uri="{9D8B030D-6E8A-4147-A177-3AD203B41FA5}">
                      <a16:colId xmlns:a16="http://schemas.microsoft.com/office/drawing/2014/main" val="20003"/>
                    </a:ext>
                  </a:extLst>
                </a:gridCol>
                <a:gridCol w="976347">
                  <a:extLst>
                    <a:ext uri="{9D8B030D-6E8A-4147-A177-3AD203B41FA5}">
                      <a16:colId xmlns:a16="http://schemas.microsoft.com/office/drawing/2014/main" val="20004"/>
                    </a:ext>
                  </a:extLst>
                </a:gridCol>
              </a:tblGrid>
              <a:tr h="685461">
                <a:tc>
                  <a:txBody>
                    <a:bodyPr/>
                    <a:lstStyle/>
                    <a:p>
                      <a:pPr algn="ctr" latinLnBrk="1"/>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GPL</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a:latin typeface="맑은 고딕" panose="020B0503020000020004" pitchFamily="50" charset="-127"/>
                          <a:ea typeface="맑은 고딕" panose="020B0503020000020004" pitchFamily="50" charset="-127"/>
                        </a:rPr>
                        <a:t>LGPL</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a:latin typeface="맑은 고딕" panose="020B0503020000020004" pitchFamily="50" charset="-127"/>
                          <a:ea typeface="맑은 고딕" panose="020B0503020000020004" pitchFamily="50" charset="-127"/>
                        </a:rPr>
                        <a:t>MIT</a:t>
                      </a:r>
                    </a:p>
                    <a:p>
                      <a:pPr algn="ctr" latinLnBrk="1"/>
                      <a:r>
                        <a:rPr lang="en-US" altLang="ko-KR" sz="1400" dirty="0">
                          <a:latin typeface="맑은 고딕" panose="020B0503020000020004" pitchFamily="50" charset="-127"/>
                          <a:ea typeface="맑은 고딕" panose="020B0503020000020004" pitchFamily="50" charset="-127"/>
                        </a:rPr>
                        <a:t>(BSD,</a:t>
                      </a:r>
                      <a:r>
                        <a:rPr lang="en-US" altLang="ko-KR" sz="1400" baseline="0" dirty="0">
                          <a:latin typeface="맑은 고딕" panose="020B0503020000020004" pitchFamily="50" charset="-127"/>
                          <a:ea typeface="맑은 고딕" panose="020B0503020000020004" pitchFamily="50" charset="-127"/>
                        </a:rPr>
                        <a:t> </a:t>
                      </a:r>
                      <a:r>
                        <a:rPr lang="en-US" altLang="ko-KR" sz="1400" dirty="0">
                          <a:latin typeface="맑은 고딕" panose="020B0503020000020004" pitchFamily="50" charset="-127"/>
                          <a:ea typeface="맑은 고딕" panose="020B0503020000020004" pitchFamily="50" charset="-127"/>
                        </a:rPr>
                        <a:t>MPL)</a:t>
                      </a:r>
                      <a:endParaRPr lang="ko-KR" altLang="en-US" sz="14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a:latin typeface="맑은 고딕" panose="020B0503020000020004" pitchFamily="50" charset="-127"/>
                          <a:ea typeface="맑은 고딕" panose="020B0503020000020004" pitchFamily="50" charset="-127"/>
                        </a:rPr>
                        <a:t>Apache</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extLst>
                  <a:ext uri="{0D108BD9-81ED-4DB2-BD59-A6C34878D82A}">
                    <a16:rowId xmlns:a16="http://schemas.microsoft.com/office/drawing/2014/main" val="10000"/>
                  </a:ext>
                </a:extLst>
              </a:tr>
              <a:tr h="380812">
                <a:tc>
                  <a:txBody>
                    <a:bodyPr/>
                    <a:lstStyle/>
                    <a:p>
                      <a:pPr algn="ctr" latinLnBrk="1"/>
                      <a:r>
                        <a:rPr lang="ko-KR" altLang="en-US" sz="1800" dirty="0">
                          <a:latin typeface="맑은 고딕" panose="020B0503020000020004" pitchFamily="50" charset="-127"/>
                          <a:ea typeface="맑은 고딕" panose="020B0503020000020004" pitchFamily="50" charset="-127"/>
                        </a:rPr>
                        <a:t>저작권 보호</a:t>
                      </a: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extLst>
                  <a:ext uri="{0D108BD9-81ED-4DB2-BD59-A6C34878D82A}">
                    <a16:rowId xmlns:a16="http://schemas.microsoft.com/office/drawing/2014/main" val="10001"/>
                  </a:ext>
                </a:extLst>
              </a:tr>
              <a:tr h="380812">
                <a:tc>
                  <a:txBody>
                    <a:bodyPr/>
                    <a:lstStyle/>
                    <a:p>
                      <a:pPr algn="ctr" latinLnBrk="1"/>
                      <a:r>
                        <a:rPr lang="ko-KR" altLang="en-US" sz="1800" dirty="0">
                          <a:latin typeface="맑은 고딕" panose="020B0503020000020004" pitchFamily="50" charset="-127"/>
                          <a:ea typeface="맑은 고딕" panose="020B0503020000020004" pitchFamily="50" charset="-127"/>
                        </a:rPr>
                        <a:t>상용 </a:t>
                      </a:r>
                      <a:r>
                        <a:rPr lang="en-US" altLang="ko-KR" sz="1800" dirty="0">
                          <a:latin typeface="맑은 고딕" panose="020B0503020000020004" pitchFamily="50" charset="-127"/>
                          <a:ea typeface="맑은 고딕" panose="020B0503020000020004" pitchFamily="50" charset="-127"/>
                        </a:rPr>
                        <a:t>SW </a:t>
                      </a:r>
                      <a:r>
                        <a:rPr lang="ko-KR" altLang="en-US" sz="1800" dirty="0">
                          <a:latin typeface="맑은 고딕" panose="020B0503020000020004" pitchFamily="50" charset="-127"/>
                          <a:ea typeface="맑은 고딕" panose="020B0503020000020004" pitchFamily="50" charset="-127"/>
                        </a:rPr>
                        <a:t>혼용 가능</a:t>
                      </a:r>
                    </a:p>
                  </a:txBody>
                  <a:tcPr marL="66905" marR="66905" marT="34290" marB="34290"/>
                </a:tc>
                <a:tc>
                  <a:txBody>
                    <a:bodyPr/>
                    <a:lstStyle/>
                    <a:p>
                      <a:pPr algn="ctr" latinLnBrk="1"/>
                      <a:r>
                        <a:rPr lang="en-US" altLang="ko-KR" sz="180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extLst>
                  <a:ext uri="{0D108BD9-81ED-4DB2-BD59-A6C34878D82A}">
                    <a16:rowId xmlns:a16="http://schemas.microsoft.com/office/drawing/2014/main" val="10002"/>
                  </a:ext>
                </a:extLst>
              </a:tr>
              <a:tr h="380812">
                <a:tc>
                  <a:txBody>
                    <a:bodyPr/>
                    <a:lstStyle/>
                    <a:p>
                      <a:pPr algn="ctr" latinLnBrk="1"/>
                      <a:r>
                        <a:rPr lang="ko-KR" altLang="en-US" sz="1800" b="1" dirty="0" err="1">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파생물</a:t>
                      </a:r>
                      <a:r>
                        <a:rPr lang="ko-KR" altLang="en-US" sz="180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공개</a:t>
                      </a:r>
                      <a:r>
                        <a:rPr lang="ko-KR" altLang="en-US" sz="1800" b="1" baseline="0"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의무</a:t>
                      </a:r>
                      <a:endParaRPr lang="ko-KR" altLang="en-US" sz="180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extLst>
                  <a:ext uri="{0D108BD9-81ED-4DB2-BD59-A6C34878D82A}">
                    <a16:rowId xmlns:a16="http://schemas.microsoft.com/office/drawing/2014/main" val="10003"/>
                  </a:ext>
                </a:extLst>
              </a:tr>
              <a:tr h="380812">
                <a:tc>
                  <a:txBody>
                    <a:bodyPr/>
                    <a:lstStyle/>
                    <a:p>
                      <a:pPr algn="ctr"/>
                      <a:r>
                        <a:rPr lang="ko-KR" altLang="en-US" sz="1800" dirty="0">
                          <a:latin typeface="맑은 고딕" panose="020B0503020000020004" pitchFamily="50" charset="-127"/>
                          <a:ea typeface="맑은 고딕" panose="020B0503020000020004" pitchFamily="50" charset="-127"/>
                        </a:rPr>
                        <a:t>같은 라이선스 유지</a:t>
                      </a:r>
                    </a:p>
                  </a:txBody>
                  <a:tcPr marL="66905" marR="66905" marT="34290" marB="34290"/>
                </a:tc>
                <a:tc>
                  <a:txBody>
                    <a:bodyPr/>
                    <a:lstStyle/>
                    <a:p>
                      <a:pPr algn="ctr" latinLnBrk="1"/>
                      <a:r>
                        <a:rPr lang="en-US" altLang="ko-KR" sz="180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extLst>
                  <a:ext uri="{0D108BD9-81ED-4DB2-BD59-A6C34878D82A}">
                    <a16:rowId xmlns:a16="http://schemas.microsoft.com/office/drawing/2014/main" val="10004"/>
                  </a:ext>
                </a:extLst>
              </a:tr>
              <a:tr h="380812">
                <a:tc>
                  <a:txBody>
                    <a:bodyPr/>
                    <a:lstStyle/>
                    <a:p>
                      <a:pPr algn="ctr" latinLnBrk="1"/>
                      <a:r>
                        <a:rPr lang="ko-KR" altLang="en-US" sz="1800" dirty="0">
                          <a:latin typeface="맑은 고딕" panose="020B0503020000020004" pitchFamily="50" charset="-127"/>
                          <a:ea typeface="맑은 고딕" panose="020B0503020000020004" pitchFamily="50" charset="-127"/>
                        </a:rPr>
                        <a:t>특허권행사 가능</a:t>
                      </a: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extLst>
                  <a:ext uri="{0D108BD9-81ED-4DB2-BD59-A6C34878D82A}">
                    <a16:rowId xmlns:a16="http://schemas.microsoft.com/office/drawing/2014/main" val="10005"/>
                  </a:ext>
                </a:extLst>
              </a:tr>
              <a:tr h="380812">
                <a:tc>
                  <a:txBody>
                    <a:bodyPr/>
                    <a:lstStyle/>
                    <a:p>
                      <a:pPr algn="ctr" latinLnBrk="1"/>
                      <a:r>
                        <a:rPr lang="ko-KR" altLang="en-US" sz="1800" dirty="0">
                          <a:latin typeface="맑은 고딕" panose="020B0503020000020004" pitchFamily="50" charset="-127"/>
                          <a:ea typeface="맑은 고딕" panose="020B0503020000020004" pitchFamily="50" charset="-127"/>
                        </a:rPr>
                        <a:t>비공개</a:t>
                      </a:r>
                      <a:r>
                        <a:rPr lang="en-US" altLang="ko-KR" sz="1800" dirty="0">
                          <a:latin typeface="맑은 고딕" panose="020B0503020000020004" pitchFamily="50" charset="-127"/>
                          <a:ea typeface="맑은 고딕" panose="020B0503020000020004" pitchFamily="50" charset="-127"/>
                        </a:rPr>
                        <a:t>SW</a:t>
                      </a:r>
                      <a:r>
                        <a:rPr lang="ko-KR" altLang="en-US" sz="1800" dirty="0">
                          <a:latin typeface="맑은 고딕" panose="020B0503020000020004" pitchFamily="50" charset="-127"/>
                          <a:ea typeface="맑은 고딕" panose="020B0503020000020004" pitchFamily="50" charset="-127"/>
                        </a:rPr>
                        <a:t>와 혼용</a:t>
                      </a: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extLst>
                  <a:ext uri="{0D108BD9-81ED-4DB2-BD59-A6C34878D82A}">
                    <a16:rowId xmlns:a16="http://schemas.microsoft.com/office/drawing/2014/main" val="10006"/>
                  </a:ext>
                </a:extLst>
              </a:tr>
            </a:tbl>
          </a:graphicData>
        </a:graphic>
      </p:graphicFrame>
      <p:pic>
        <p:nvPicPr>
          <p:cNvPr id="2050" name="Picture 2"/>
          <p:cNvPicPr>
            <a:picLocks noChangeAspect="1" noChangeArrowheads="1"/>
          </p:cNvPicPr>
          <p:nvPr/>
        </p:nvPicPr>
        <p:blipFill>
          <a:blip r:embed="rId2" cstate="print"/>
          <a:srcRect/>
          <a:stretch>
            <a:fillRect/>
          </a:stretch>
        </p:blipFill>
        <p:spPr bwMode="auto">
          <a:xfrm>
            <a:off x="5972829" y="4085821"/>
            <a:ext cx="351957" cy="3677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212976" y="4058992"/>
            <a:ext cx="594066" cy="70207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549165" y="4075053"/>
            <a:ext cx="681540" cy="681540"/>
          </a:xfrm>
          <a:prstGeom prst="rect">
            <a:avLst/>
          </a:prstGeom>
          <a:noFill/>
          <a:ln w="9525">
            <a:noFill/>
            <a:miter lim="800000"/>
            <a:headEnd/>
            <a:tailEnd/>
          </a:ln>
        </p:spPr>
      </p:pic>
      <p:pic>
        <p:nvPicPr>
          <p:cNvPr id="2" name="그림 1"/>
          <p:cNvPicPr>
            <a:picLocks noChangeAspect="1"/>
          </p:cNvPicPr>
          <p:nvPr/>
        </p:nvPicPr>
        <p:blipFill>
          <a:blip r:embed="rId5"/>
          <a:stretch>
            <a:fillRect/>
          </a:stretch>
        </p:blipFill>
        <p:spPr>
          <a:xfrm>
            <a:off x="5728015" y="4453570"/>
            <a:ext cx="841586" cy="278420"/>
          </a:xfrm>
          <a:prstGeom prst="rect">
            <a:avLst/>
          </a:prstGeom>
        </p:spPr>
      </p:pic>
      <p:sp>
        <p:nvSpPr>
          <p:cNvPr id="5" name="직사각형 4"/>
          <p:cNvSpPr/>
          <p:nvPr/>
        </p:nvSpPr>
        <p:spPr>
          <a:xfrm>
            <a:off x="3501008" y="771550"/>
            <a:ext cx="864096" cy="31999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6"/>
          <a:stretch>
            <a:fillRect/>
          </a:stretch>
        </p:blipFill>
        <p:spPr>
          <a:xfrm>
            <a:off x="4497599" y="3844316"/>
            <a:ext cx="784672" cy="225342"/>
          </a:xfrm>
          <a:prstGeom prst="rect">
            <a:avLst/>
          </a:prstGeom>
        </p:spPr>
      </p:pic>
    </p:spTree>
    <p:extLst>
      <p:ext uri="{BB962C8B-B14F-4D97-AF65-F5344CB8AC3E}">
        <p14:creationId xmlns:p14="http://schemas.microsoft.com/office/powerpoint/2010/main" val="129878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p:cNvPicPr>
            <a:picLocks noGrp="1" noChangeAspect="1" noChangeArrowheads="1"/>
          </p:cNvPicPr>
          <p:nvPr>
            <p:ph idx="1"/>
          </p:nvPr>
        </p:nvPicPr>
        <p:blipFill rotWithShape="1">
          <a:blip r:embed="rId2" cstate="print"/>
          <a:srcRect l="-155" r="-420"/>
          <a:stretch/>
        </p:blipFill>
        <p:spPr>
          <a:xfrm>
            <a:off x="548680" y="2715766"/>
            <a:ext cx="5796869" cy="1656184"/>
          </a:xfrm>
          <a:noFill/>
          <a:ln/>
        </p:spPr>
      </p:pic>
      <p:sp>
        <p:nvSpPr>
          <p:cNvPr id="95234" name="Rectangle 2"/>
          <p:cNvSpPr>
            <a:spLocks noGrp="1" noChangeArrowheads="1"/>
          </p:cNvSpPr>
          <p:nvPr>
            <p:ph type="title"/>
          </p:nvPr>
        </p:nvSpPr>
        <p:spPr/>
        <p:txBody>
          <a:bodyPr/>
          <a:lstStyle/>
          <a:p>
            <a:r>
              <a:rPr lang="en-US" altLang="ko-KR" dirty="0">
                <a:latin typeface="맑은 고딕" panose="020B0503020000020004" pitchFamily="50" charset="-127"/>
              </a:rPr>
              <a:t>“</a:t>
            </a:r>
            <a:r>
              <a:rPr lang="ko-KR" altLang="en-US" dirty="0" err="1">
                <a:latin typeface="맑은 고딕" panose="020B0503020000020004" pitchFamily="50" charset="-127"/>
              </a:rPr>
              <a:t>파생물</a:t>
            </a:r>
            <a:r>
              <a:rPr lang="en-US" altLang="ko-KR" dirty="0">
                <a:latin typeface="맑은 고딕" panose="020B0503020000020004" pitchFamily="50" charset="-127"/>
              </a:rPr>
              <a:t> (Derivative Works)”</a:t>
            </a:r>
            <a:r>
              <a:rPr lang="ko-KR" altLang="en-US" dirty="0">
                <a:latin typeface="맑은 고딕" panose="020B0503020000020004" pitchFamily="50" charset="-127"/>
              </a:rPr>
              <a:t>의 정의</a:t>
            </a:r>
          </a:p>
        </p:txBody>
      </p:sp>
      <p:sp>
        <p:nvSpPr>
          <p:cNvPr id="95235" name="Rectangle 3"/>
          <p:cNvSpPr>
            <a:spLocks noGrp="1" noChangeArrowheads="1"/>
          </p:cNvSpPr>
          <p:nvPr>
            <p:ph type="body" sz="half" idx="4294967295"/>
          </p:nvPr>
        </p:nvSpPr>
        <p:spPr>
          <a:xfrm>
            <a:off x="0" y="912813"/>
            <a:ext cx="5778500" cy="1730375"/>
          </a:xfrm>
        </p:spPr>
        <p:txBody>
          <a:bodyPr>
            <a:noAutofit/>
          </a:bodyPr>
          <a:lstStyle/>
          <a:p>
            <a:pPr>
              <a:lnSpc>
                <a:spcPct val="120000"/>
              </a:lnSpc>
              <a:spcBef>
                <a:spcPct val="0"/>
              </a:spcBef>
            </a:pPr>
            <a:r>
              <a:rPr lang="ko-KR" altLang="en-US" sz="1350" dirty="0">
                <a:latin typeface="맑은 고딕" panose="020B0503020000020004" pitchFamily="50" charset="-127"/>
                <a:ea typeface="맑은 고딕" panose="020B0503020000020004" pitchFamily="50" charset="-127"/>
              </a:rPr>
              <a:t>파생물의 사전적</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정의</a:t>
            </a:r>
          </a:p>
          <a:p>
            <a:pPr>
              <a:lnSpc>
                <a:spcPct val="120000"/>
              </a:lnSpc>
              <a:spcBef>
                <a:spcPct val="0"/>
              </a:spcBef>
              <a:buFont typeface="Wingdings" pitchFamily="2" charset="2"/>
              <a:buNone/>
            </a:pP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하나 이상의 기존 저작물을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번역</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편곡</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희곡화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소설화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영화화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녹음</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요약</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또는 기타 방법으로 제작</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개작</a:t>
            </a:r>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적용한 저작물</a:t>
            </a:r>
            <a:r>
              <a:rPr lang="en-US" altLang="ko-KR" sz="1350" dirty="0">
                <a:latin typeface="맑은 고딕" panose="020B0503020000020004" pitchFamily="50" charset="-127"/>
                <a:ea typeface="맑은 고딕" panose="020B0503020000020004" pitchFamily="50" charset="-127"/>
              </a:rPr>
              <a:t>”</a:t>
            </a:r>
          </a:p>
          <a:p>
            <a:pPr>
              <a:lnSpc>
                <a:spcPct val="120000"/>
              </a:lnSpc>
              <a:spcBef>
                <a:spcPct val="0"/>
              </a:spcBef>
              <a:buFont typeface="Wingdings" pitchFamily="2" charset="2"/>
              <a:buNone/>
            </a:pPr>
            <a:endParaRPr lang="en-US" altLang="ko-KR" sz="1350" dirty="0">
              <a:latin typeface="맑은 고딕" panose="020B0503020000020004" pitchFamily="50" charset="-127"/>
              <a:ea typeface="맑은 고딕" panose="020B0503020000020004" pitchFamily="50" charset="-127"/>
            </a:endParaRPr>
          </a:p>
          <a:p>
            <a:pPr>
              <a:lnSpc>
                <a:spcPct val="120000"/>
              </a:lnSpc>
              <a:spcBef>
                <a:spcPct val="0"/>
              </a:spcBef>
            </a:pPr>
            <a:r>
              <a:rPr lang="en-US" altLang="ko-KR" sz="1350" dirty="0">
                <a:latin typeface="맑은 고딕" panose="020B0503020000020004" pitchFamily="50" charset="-127"/>
                <a:ea typeface="맑은 고딕" panose="020B0503020000020004" pitchFamily="50" charset="-127"/>
              </a:rPr>
              <a:t>Open Source Software</a:t>
            </a:r>
            <a:r>
              <a:rPr lang="ko-KR" altLang="en-US" sz="1350" dirty="0">
                <a:latin typeface="맑은 고딕" panose="020B0503020000020004" pitchFamily="50" charset="-127"/>
                <a:ea typeface="맑은 고딕" panose="020B0503020000020004" pitchFamily="50" charset="-127"/>
              </a:rPr>
              <a:t> 관점에서의 </a:t>
            </a:r>
            <a:r>
              <a:rPr lang="ko-KR" altLang="en-US" sz="1350" dirty="0" err="1">
                <a:latin typeface="맑은 고딕" panose="020B0503020000020004" pitchFamily="50" charset="-127"/>
                <a:ea typeface="맑은 고딕" panose="020B0503020000020004" pitchFamily="50" charset="-127"/>
              </a:rPr>
              <a:t>파생물이</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아닌 경우</a:t>
            </a:r>
            <a:r>
              <a:rPr lang="en-US" altLang="ko-KR" sz="1350" dirty="0">
                <a:latin typeface="맑은 고딕" panose="020B0503020000020004" pitchFamily="50" charset="-127"/>
                <a:ea typeface="맑은 고딕" panose="020B0503020000020004" pitchFamily="50" charset="-127"/>
              </a:rPr>
              <a:t>:</a:t>
            </a:r>
          </a:p>
          <a:p>
            <a:pPr marL="0" indent="0">
              <a:lnSpc>
                <a:spcPct val="120000"/>
              </a:lnSpc>
              <a:spcBef>
                <a:spcPct val="0"/>
              </a:spcBef>
              <a:buNone/>
            </a:pP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이미 존재하는 </a:t>
            </a:r>
            <a:r>
              <a:rPr lang="en-US" altLang="ko-KR" sz="1350" dirty="0">
                <a:latin typeface="맑은 고딕" panose="020B0503020000020004" pitchFamily="50" charset="-127"/>
                <a:ea typeface="맑은 고딕" panose="020B0503020000020004" pitchFamily="50" charset="-127"/>
              </a:rPr>
              <a:t>API </a:t>
            </a:r>
            <a:r>
              <a:rPr lang="ko-KR" altLang="en-US" sz="1350" dirty="0">
                <a:latin typeface="맑은 고딕" panose="020B0503020000020004" pitchFamily="50" charset="-127"/>
                <a:ea typeface="맑은 고딕" panose="020B0503020000020004" pitchFamily="50" charset="-127"/>
              </a:rPr>
              <a:t>만을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이용하여 </a:t>
            </a:r>
            <a:r>
              <a:rPr lang="ko-KR" altLang="en-US" sz="1350" dirty="0">
                <a:solidFill>
                  <a:srgbClr val="FF0000"/>
                </a:solidFill>
                <a:latin typeface="맑은 고딕" panose="020B0503020000020004" pitchFamily="50" charset="-127"/>
                <a:ea typeface="맑은 고딕" panose="020B0503020000020004" pitchFamily="50" charset="-127"/>
              </a:rPr>
              <a:t>분리 </a:t>
            </a:r>
            <a:r>
              <a:rPr lang="ko-KR" altLang="en-US" sz="1350" dirty="0" err="1">
                <a:solidFill>
                  <a:srgbClr val="FF0000"/>
                </a:solidFill>
                <a:latin typeface="맑은 고딕" panose="020B0503020000020004" pitchFamily="50" charset="-127"/>
                <a:ea typeface="맑은 고딕" panose="020B0503020000020004" pitchFamily="50" charset="-127"/>
              </a:rPr>
              <a:t>빌드</a:t>
            </a:r>
            <a:r>
              <a:rPr lang="ko-KR" altLang="en-US" sz="1350" dirty="0">
                <a:solidFill>
                  <a:srgbClr val="FF0000"/>
                </a:solidFill>
                <a:latin typeface="맑은 고딕" panose="020B0503020000020004" pitchFamily="50" charset="-127"/>
                <a:ea typeface="맑은 고딕" panose="020B0503020000020004" pitchFamily="50" charset="-127"/>
              </a:rPr>
              <a:t> </a:t>
            </a:r>
            <a:r>
              <a:rPr lang="en-US" altLang="ko-KR" sz="1350" dirty="0">
                <a:solidFill>
                  <a:srgbClr val="FF0000"/>
                </a:solidFill>
                <a:latin typeface="맑은 고딕" panose="020B0503020000020004" pitchFamily="50" charset="-127"/>
                <a:ea typeface="맑은 고딕" panose="020B0503020000020004" pitchFamily="50" charset="-127"/>
              </a:rPr>
              <a:t>/ </a:t>
            </a:r>
            <a:r>
              <a:rPr lang="ko-KR" altLang="en-US" sz="1350" dirty="0">
                <a:solidFill>
                  <a:srgbClr val="FF0000"/>
                </a:solidFill>
                <a:latin typeface="맑은 고딕" panose="020B0503020000020004" pitchFamily="50" charset="-127"/>
                <a:ea typeface="맑은 고딕" panose="020B0503020000020004" pitchFamily="50" charset="-127"/>
              </a:rPr>
              <a:t>실행되는 </a:t>
            </a:r>
            <a:r>
              <a:rPr lang="en-US" altLang="ko-KR" sz="1350" dirty="0">
                <a:latin typeface="맑은 고딕" panose="020B0503020000020004" pitchFamily="50" charset="-127"/>
                <a:ea typeface="맑은 고딕" panose="020B0503020000020004" pitchFamily="50" charset="-127"/>
              </a:rPr>
              <a:t>Module</a:t>
            </a:r>
            <a:br>
              <a:rPr lang="en-US" altLang="ko-KR" sz="1350" dirty="0">
                <a:latin typeface="맑은 고딕" panose="020B0503020000020004" pitchFamily="50" charset="-127"/>
                <a:ea typeface="맑은 고딕" panose="020B0503020000020004" pitchFamily="50" charset="-127"/>
              </a:rPr>
            </a:br>
            <a:r>
              <a:rPr lang="en-US" altLang="ko-KR" sz="1350" dirty="0">
                <a:latin typeface="맑은 고딕" panose="020B0503020000020004" pitchFamily="50" charset="-127"/>
                <a:ea typeface="맑은 고딕" panose="020B0503020000020004" pitchFamily="50" charset="-127"/>
              </a:rPr>
              <a:t>    </a:t>
            </a:r>
            <a:endParaRPr lang="ko-KR" altLang="en-US" sz="1350" dirty="0">
              <a:latin typeface="맑은 고딕" panose="020B0503020000020004" pitchFamily="50" charset="-127"/>
              <a:ea typeface="맑은 고딕" panose="020B0503020000020004" pitchFamily="50" charset="-127"/>
            </a:endParaRPr>
          </a:p>
        </p:txBody>
      </p:sp>
      <p:sp>
        <p:nvSpPr>
          <p:cNvPr id="2" name="타원 1"/>
          <p:cNvSpPr/>
          <p:nvPr/>
        </p:nvSpPr>
        <p:spPr>
          <a:xfrm>
            <a:off x="4684751" y="2786236"/>
            <a:ext cx="1568492" cy="15348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p:cNvSpPr/>
          <p:nvPr/>
        </p:nvSpPr>
        <p:spPr>
          <a:xfrm>
            <a:off x="620688" y="2787774"/>
            <a:ext cx="1568808" cy="1515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TextBox 2"/>
          <p:cNvSpPr txBox="1"/>
          <p:nvPr/>
        </p:nvSpPr>
        <p:spPr>
          <a:xfrm>
            <a:off x="2806372" y="4529903"/>
            <a:ext cx="1097698" cy="507831"/>
          </a:xfrm>
          <a:prstGeom prst="rect">
            <a:avLst/>
          </a:prstGeom>
          <a:noFill/>
          <a:ln>
            <a:solidFill>
              <a:srgbClr val="FF0000"/>
            </a:solidFill>
          </a:ln>
        </p:spPr>
        <p:txBody>
          <a:bodyPr wrap="square" rtlCol="0">
            <a:spAutoFit/>
          </a:bodyPr>
          <a:lstStyle/>
          <a:p>
            <a:pPr algn="ctr"/>
            <a:r>
              <a:rPr lang="ko-KR" altLang="en-US" sz="1350" dirty="0" err="1">
                <a:latin typeface="맑은 고딕" panose="020B0503020000020004" pitchFamily="50" charset="-127"/>
                <a:ea typeface="맑은 고딕" panose="020B0503020000020004" pitchFamily="50" charset="-127"/>
              </a:rPr>
              <a:t>파생물</a:t>
            </a:r>
            <a:r>
              <a:rPr lang="en-US" altLang="ko-KR" sz="1350" dirty="0">
                <a:latin typeface="맑은 고딕" panose="020B0503020000020004" pitchFamily="50" charset="-127"/>
                <a:ea typeface="맑은 고딕" panose="020B0503020000020004" pitchFamily="50" charset="-127"/>
              </a:rPr>
              <a:t>!!</a:t>
            </a:r>
          </a:p>
          <a:p>
            <a:pPr algn="ctr"/>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소스 공개</a:t>
            </a:r>
            <a:r>
              <a:rPr lang="en-US" altLang="ko-KR" sz="1350" dirty="0">
                <a:latin typeface="맑은 고딕" panose="020B0503020000020004" pitchFamily="50" charset="-127"/>
                <a:ea typeface="맑은 고딕" panose="020B0503020000020004" pitchFamily="50" charset="-127"/>
              </a:rPr>
              <a:t>)</a:t>
            </a:r>
            <a:endParaRPr lang="ko-KR" altLang="en-US" sz="1350" dirty="0">
              <a:latin typeface="맑은 고딕" panose="020B0503020000020004" pitchFamily="50" charset="-127"/>
              <a:ea typeface="맑은 고딕" panose="020B0503020000020004" pitchFamily="50" charset="-127"/>
            </a:endParaRPr>
          </a:p>
        </p:txBody>
      </p:sp>
      <p:cxnSp>
        <p:nvCxnSpPr>
          <p:cNvPr id="5" name="직선 화살표 연결선 4"/>
          <p:cNvCxnSpPr>
            <a:stCxn id="8" idx="5"/>
            <a:endCxn id="3" idx="1"/>
          </p:cNvCxnSpPr>
          <p:nvPr/>
        </p:nvCxnSpPr>
        <p:spPr>
          <a:xfrm>
            <a:off x="1959749" y="4081459"/>
            <a:ext cx="846623" cy="702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2" idx="3"/>
            <a:endCxn id="3" idx="3"/>
          </p:cNvCxnSpPr>
          <p:nvPr/>
        </p:nvCxnSpPr>
        <p:spPr>
          <a:xfrm flipH="1">
            <a:off x="3904070" y="4096272"/>
            <a:ext cx="1010381" cy="687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60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a:t>목차</a:t>
            </a:r>
            <a:endParaRPr lang="en-US" dirty="0"/>
          </a:p>
        </p:txBody>
      </p:sp>
      <p:sp>
        <p:nvSpPr>
          <p:cNvPr id="5" name="Content Placeholder 4"/>
          <p:cNvSpPr>
            <a:spLocks noGrp="1"/>
          </p:cNvSpPr>
          <p:nvPr>
            <p:ph idx="1"/>
          </p:nvPr>
        </p:nvSpPr>
        <p:spPr/>
        <p:txBody>
          <a:bodyPr/>
          <a:lstStyle/>
          <a:p>
            <a:r>
              <a:rPr lang="en-US" dirty="0"/>
              <a:t>OSS </a:t>
            </a:r>
            <a:r>
              <a:rPr lang="ko-KR" altLang="en-US" dirty="0"/>
              <a:t>소개</a:t>
            </a:r>
            <a:endParaRPr lang="en-US" altLang="ko-KR" dirty="0"/>
          </a:p>
          <a:p>
            <a:r>
              <a:rPr lang="en-US" dirty="0"/>
              <a:t>OSS License</a:t>
            </a:r>
          </a:p>
          <a:p>
            <a:r>
              <a:rPr lang="en-US" dirty="0"/>
              <a:t>OSS Projects</a:t>
            </a:r>
          </a:p>
          <a:p>
            <a:r>
              <a:rPr lang="en-US" dirty="0"/>
              <a:t>OSS </a:t>
            </a:r>
            <a:r>
              <a:rPr lang="ko-KR" altLang="en-US" dirty="0"/>
              <a:t>참여</a:t>
            </a:r>
            <a:endParaRPr lang="en-US" altLang="ko-KR" dirty="0"/>
          </a:p>
          <a:p>
            <a:r>
              <a:rPr lang="en-US" dirty="0"/>
              <a:t>ALM </a:t>
            </a:r>
            <a:r>
              <a:rPr lang="ko-KR" altLang="en-US" dirty="0"/>
              <a:t>소개</a:t>
            </a:r>
            <a:endParaRPr lang="en-US" altLang="ko-KR" dirty="0"/>
          </a:p>
          <a:p>
            <a:r>
              <a:rPr lang="en-US" dirty="0"/>
              <a:t>GITHUB</a:t>
            </a:r>
          </a:p>
          <a:p>
            <a:r>
              <a:rPr lang="en-US" dirty="0"/>
              <a:t>GIT</a:t>
            </a:r>
          </a:p>
          <a:p>
            <a:r>
              <a:rPr lang="en-US" dirty="0"/>
              <a:t>GITHUB </a:t>
            </a:r>
            <a:r>
              <a:rPr lang="ko-KR" altLang="en-US" dirty="0"/>
              <a:t>활용</a:t>
            </a:r>
            <a:endParaRPr lang="en-US" dirty="0"/>
          </a:p>
          <a:p>
            <a:endParaRPr lang="en-US" dirty="0"/>
          </a:p>
        </p:txBody>
      </p:sp>
      <p:sp>
        <p:nvSpPr>
          <p:cNvPr id="6" name="직사각형 5"/>
          <p:cNvSpPr/>
          <p:nvPr/>
        </p:nvSpPr>
        <p:spPr>
          <a:xfrm>
            <a:off x="2636912" y="2918093"/>
            <a:ext cx="3788217" cy="1323439"/>
          </a:xfrm>
          <a:prstGeom prst="rect">
            <a:avLst/>
          </a:prstGeom>
        </p:spPr>
        <p:txBody>
          <a:bodyPr wrap="none">
            <a:spAutoFit/>
          </a:bodyPr>
          <a:lstStyle/>
          <a:p>
            <a:pPr algn="ctr"/>
            <a:r>
              <a:rPr lang="ko-KR" altLang="en-US" sz="2000" dirty="0" err="1"/>
              <a:t>최종본</a:t>
            </a:r>
            <a:r>
              <a:rPr lang="ko-KR" altLang="en-US" sz="2000" dirty="0"/>
              <a:t> 슬라이드와 모든 링크가</a:t>
            </a:r>
            <a:endParaRPr lang="en-US" altLang="ko-KR" sz="2000" dirty="0"/>
          </a:p>
          <a:p>
            <a:pPr algn="ctr"/>
            <a:r>
              <a:rPr lang="ko-KR" altLang="en-US" sz="2000" dirty="0"/>
              <a:t>정리되어 있는 곳</a:t>
            </a:r>
            <a:endParaRPr lang="en-US" altLang="ko-KR" sz="2000" dirty="0"/>
          </a:p>
          <a:p>
            <a:pPr algn="ctr"/>
            <a:endParaRPr lang="en-US" altLang="ko-KR" sz="2000" dirty="0"/>
          </a:p>
          <a:p>
            <a:pPr algn="ctr"/>
            <a:r>
              <a:rPr lang="ko-KR" altLang="en-US" sz="2000" dirty="0">
                <a:hlinkClick r:id="rId2"/>
              </a:rPr>
              <a:t>http://hl1itj.tistory.com/118</a:t>
            </a:r>
            <a:endParaRPr lang="en-US" altLang="ko-KR" sz="2000" dirty="0"/>
          </a:p>
        </p:txBody>
      </p:sp>
    </p:spTree>
    <p:extLst>
      <p:ext uri="{BB962C8B-B14F-4D97-AF65-F5344CB8AC3E}">
        <p14:creationId xmlns:p14="http://schemas.microsoft.com/office/powerpoint/2010/main" val="428213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Hellwig</a:t>
            </a:r>
            <a:r>
              <a:rPr lang="en-US" altLang="ko-KR" dirty="0"/>
              <a:t> vs. VMware case</a:t>
            </a:r>
            <a:endParaRPr lang="ko-KR" altLang="en-US" dirty="0"/>
          </a:p>
        </p:txBody>
      </p:sp>
      <p:sp>
        <p:nvSpPr>
          <p:cNvPr id="3" name="Content Placeholder 2"/>
          <p:cNvSpPr>
            <a:spLocks noGrp="1"/>
          </p:cNvSpPr>
          <p:nvPr>
            <p:ph idx="1"/>
          </p:nvPr>
        </p:nvSpPr>
        <p:spPr/>
        <p:txBody>
          <a:bodyPr/>
          <a:lstStyle/>
          <a:p>
            <a:endParaRPr lang="en-US"/>
          </a:p>
        </p:txBody>
      </p:sp>
      <p:pic>
        <p:nvPicPr>
          <p:cNvPr id="5" name="그림 4"/>
          <p:cNvPicPr>
            <a:picLocks noChangeAspect="1"/>
          </p:cNvPicPr>
          <p:nvPr/>
        </p:nvPicPr>
        <p:blipFill>
          <a:blip r:embed="rId2"/>
          <a:stretch>
            <a:fillRect/>
          </a:stretch>
        </p:blipFill>
        <p:spPr>
          <a:xfrm>
            <a:off x="259196" y="627534"/>
            <a:ext cx="6410164" cy="4306527"/>
          </a:xfrm>
          <a:prstGeom prst="rect">
            <a:avLst/>
          </a:prstGeom>
        </p:spPr>
      </p:pic>
      <p:sp>
        <p:nvSpPr>
          <p:cNvPr id="6" name="직사각형 5"/>
          <p:cNvSpPr/>
          <p:nvPr/>
        </p:nvSpPr>
        <p:spPr>
          <a:xfrm>
            <a:off x="3726557" y="4880248"/>
            <a:ext cx="3126177" cy="230832"/>
          </a:xfrm>
          <a:prstGeom prst="rect">
            <a:avLst/>
          </a:prstGeom>
        </p:spPr>
        <p:txBody>
          <a:bodyPr wrap="none">
            <a:spAutoFit/>
          </a:bodyPr>
          <a:lstStyle/>
          <a:p>
            <a:r>
              <a:rPr lang="en-US" altLang="ko-KR" sz="900" dirty="0">
                <a:latin typeface="ArialMT"/>
              </a:rPr>
              <a:t>(ref, Till Jaeger, </a:t>
            </a:r>
            <a:r>
              <a:rPr lang="en-US" altLang="ko-KR" sz="900" dirty="0" err="1">
                <a:latin typeface="ArialMT"/>
              </a:rPr>
              <a:t>BlackDuck</a:t>
            </a:r>
            <a:r>
              <a:rPr lang="en-US" altLang="ko-KR" sz="900" dirty="0">
                <a:latin typeface="ArialMT"/>
              </a:rPr>
              <a:t> Korea Conference 2015)</a:t>
            </a:r>
            <a:endParaRPr lang="ko-KR" altLang="en-US" sz="900" dirty="0"/>
          </a:p>
        </p:txBody>
      </p:sp>
    </p:spTree>
    <p:extLst>
      <p:ext uri="{BB962C8B-B14F-4D97-AF65-F5344CB8AC3E}">
        <p14:creationId xmlns:p14="http://schemas.microsoft.com/office/powerpoint/2010/main" val="186112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latin typeface="맑은 고딕" panose="020B0503020000020004" pitchFamily="50" charset="-127"/>
              </a:rPr>
              <a:t>라이선스 위반 확인 모니터링 체계</a:t>
            </a:r>
          </a:p>
        </p:txBody>
      </p:sp>
      <p:pic>
        <p:nvPicPr>
          <p:cNvPr id="1025" name="_x208503992" descr="EMB000006302d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46" y="1072376"/>
            <a:ext cx="6372708" cy="313234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293097" y="1072376"/>
            <a:ext cx="2292615" cy="213585"/>
          </a:xfrm>
          <a:prstGeom prst="rect">
            <a:avLst/>
          </a:prstGeom>
          <a:noFill/>
        </p:spPr>
        <p:txBody>
          <a:bodyPr wrap="none" rtlCol="0">
            <a:spAutoFit/>
          </a:bodyPr>
          <a:lstStyle/>
          <a:p>
            <a:r>
              <a:rPr lang="ko-KR" altLang="en-US" sz="788" dirty="0"/>
              <a:t>출처</a:t>
            </a:r>
            <a:r>
              <a:rPr lang="en-US" altLang="ko-KR" sz="788" dirty="0"/>
              <a:t>: </a:t>
            </a:r>
            <a:r>
              <a:rPr lang="ko-KR" altLang="en-US" sz="788" dirty="0"/>
              <a:t>국가 </a:t>
            </a:r>
            <a:r>
              <a:rPr lang="en-US" altLang="ko-KR" sz="788" dirty="0"/>
              <a:t>R&amp;D </a:t>
            </a:r>
            <a:r>
              <a:rPr lang="ko-KR" altLang="en-US" sz="788" dirty="0"/>
              <a:t>공개</a:t>
            </a:r>
            <a:r>
              <a:rPr lang="en-US" altLang="ko-KR" sz="788" dirty="0"/>
              <a:t>SW </a:t>
            </a:r>
            <a:r>
              <a:rPr lang="ko-KR" altLang="en-US" sz="788" dirty="0"/>
              <a:t>활용방안</a:t>
            </a:r>
            <a:r>
              <a:rPr lang="en-US" altLang="ko-KR" sz="788" dirty="0"/>
              <a:t>, NIPA, 2011</a:t>
            </a:r>
            <a:endParaRPr lang="ko-KR" altLang="en-US" sz="788" dirty="0"/>
          </a:p>
        </p:txBody>
      </p:sp>
      <p:sp>
        <p:nvSpPr>
          <p:cNvPr id="6" name="TextBox 5"/>
          <p:cNvSpPr txBox="1"/>
          <p:nvPr/>
        </p:nvSpPr>
        <p:spPr>
          <a:xfrm>
            <a:off x="296652" y="4299942"/>
            <a:ext cx="5016835" cy="761747"/>
          </a:xfrm>
          <a:prstGeom prst="rect">
            <a:avLst/>
          </a:prstGeom>
          <a:noFill/>
        </p:spPr>
        <p:txBody>
          <a:bodyPr wrap="none" rtlCol="0">
            <a:spAutoFit/>
          </a:bodyPr>
          <a:lstStyle/>
          <a:p>
            <a:r>
              <a:rPr lang="ko-KR" altLang="en-US" sz="900" dirty="0">
                <a:latin typeface="맑은 고딕" panose="020B0503020000020004" pitchFamily="50" charset="-127"/>
                <a:ea typeface="맑은 고딕" panose="020B0503020000020004" pitchFamily="50" charset="-127"/>
              </a:rPr>
              <a:t>실제 업체간 소송은</a:t>
            </a:r>
            <a:r>
              <a:rPr lang="en-US" altLang="ko-KR" sz="900" dirty="0">
                <a:latin typeface="맑은 고딕" panose="020B0503020000020004" pitchFamily="50" charset="-127"/>
                <a:ea typeface="맑은 고딕" panose="020B0503020000020004" pitchFamily="50" charset="-127"/>
              </a:rPr>
              <a:t>, </a:t>
            </a:r>
            <a:r>
              <a:rPr lang="ko-KR" altLang="en-US" sz="1350" dirty="0">
                <a:solidFill>
                  <a:srgbClr val="FF0000"/>
                </a:solidFill>
                <a:latin typeface="맑은 고딕" panose="020B0503020000020004" pitchFamily="50" charset="-127"/>
                <a:ea typeface="맑은 고딕" panose="020B0503020000020004" pitchFamily="50" charset="-127"/>
              </a:rPr>
              <a:t>저작권</a:t>
            </a:r>
            <a:r>
              <a:rPr lang="en-US" altLang="ko-KR" sz="1350" dirty="0">
                <a:solidFill>
                  <a:srgbClr val="FF0000"/>
                </a:solidFill>
                <a:latin typeface="맑은 고딕" panose="020B0503020000020004" pitchFamily="50" charset="-127"/>
                <a:ea typeface="맑은 고딕" panose="020B0503020000020004" pitchFamily="50" charset="-127"/>
              </a:rPr>
              <a:t>+</a:t>
            </a:r>
            <a:r>
              <a:rPr lang="ko-KR" altLang="en-US" sz="1350" dirty="0">
                <a:solidFill>
                  <a:srgbClr val="FF0000"/>
                </a:solidFill>
                <a:latin typeface="맑은 고딕" panose="020B0503020000020004" pitchFamily="50" charset="-127"/>
                <a:ea typeface="맑은 고딕" panose="020B0503020000020004" pitchFamily="50" charset="-127"/>
              </a:rPr>
              <a:t>상표권</a:t>
            </a:r>
            <a:r>
              <a:rPr lang="en-US" altLang="ko-KR" sz="1350" dirty="0">
                <a:solidFill>
                  <a:srgbClr val="FF0000"/>
                </a:solidFill>
                <a:latin typeface="맑은 고딕" panose="020B0503020000020004" pitchFamily="50" charset="-127"/>
                <a:ea typeface="맑은 고딕" panose="020B0503020000020004" pitchFamily="50" charset="-127"/>
              </a:rPr>
              <a:t>+</a:t>
            </a:r>
            <a:r>
              <a:rPr lang="ko-KR" altLang="en-US" sz="1350" dirty="0">
                <a:solidFill>
                  <a:srgbClr val="FF0000"/>
                </a:solidFill>
                <a:latin typeface="맑은 고딕" panose="020B0503020000020004" pitchFamily="50" charset="-127"/>
                <a:ea typeface="맑은 고딕" panose="020B0503020000020004" pitchFamily="50" charset="-127"/>
              </a:rPr>
              <a:t>특허권 </a:t>
            </a:r>
            <a:r>
              <a:rPr lang="ko-KR" altLang="en-US" sz="1100" dirty="0">
                <a:latin typeface="맑은 고딕" panose="020B0503020000020004" pitchFamily="50" charset="-127"/>
                <a:ea typeface="맑은 고딕" panose="020B0503020000020004" pitchFamily="50" charset="-127"/>
              </a:rPr>
              <a:t>등이 조합된</a:t>
            </a:r>
            <a:r>
              <a:rPr lang="ko-KR" altLang="en-US" sz="1350" dirty="0">
                <a:solidFill>
                  <a:srgbClr val="FF0000"/>
                </a:solidFill>
                <a:latin typeface="맑은 고딕" panose="020B0503020000020004" pitchFamily="50" charset="-127"/>
                <a:ea typeface="맑은 고딕" panose="020B0503020000020004" pitchFamily="50" charset="-127"/>
              </a:rPr>
              <a:t> 종합선물세트 </a:t>
            </a:r>
            <a:r>
              <a:rPr lang="ko-KR" altLang="en-US" sz="900" dirty="0">
                <a:latin typeface="맑은 고딕" panose="020B0503020000020004" pitchFamily="50" charset="-127"/>
                <a:ea typeface="맑은 고딕" panose="020B0503020000020004" pitchFamily="50" charset="-127"/>
              </a:rPr>
              <a:t>형태로 제기됨</a:t>
            </a:r>
            <a:r>
              <a:rPr lang="en-US" altLang="ko-KR" sz="900" dirty="0">
                <a:latin typeface="맑은 고딕" panose="020B0503020000020004" pitchFamily="50" charset="-127"/>
                <a:ea typeface="맑은 고딕" panose="020B0503020000020004" pitchFamily="50" charset="-127"/>
              </a:rPr>
              <a:t>.</a:t>
            </a:r>
          </a:p>
          <a:p>
            <a:endParaRPr lang="en-US" altLang="ko-KR" sz="900" dirty="0">
              <a:latin typeface="맑은 고딕" panose="020B0503020000020004" pitchFamily="50" charset="-127"/>
              <a:ea typeface="맑은 고딕" panose="020B0503020000020004" pitchFamily="50" charset="-127"/>
            </a:endParaRPr>
          </a:p>
          <a:p>
            <a:r>
              <a:rPr lang="ko-KR" altLang="en-US" sz="900" dirty="0">
                <a:latin typeface="맑은 고딕" panose="020B0503020000020004" pitchFamily="50" charset="-127"/>
                <a:ea typeface="맑은 고딕" panose="020B0503020000020004" pitchFamily="50" charset="-127"/>
              </a:rPr>
              <a:t>소스없이 위반을 어떻게 발견할 수 있는가</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  </a:t>
            </a:r>
            <a:r>
              <a:rPr lang="en-US" altLang="ko-KR" sz="900" dirty="0">
                <a:latin typeface="맑은 고딕" panose="020B0503020000020004" pitchFamily="50" charset="-127"/>
                <a:ea typeface="맑은 고딕" panose="020B0503020000020004" pitchFamily="50" charset="-127"/>
                <a:hlinkClick r:id="rId3"/>
              </a:rPr>
              <a:t>http://www.binaryanalysis.org</a:t>
            </a:r>
            <a:r>
              <a:rPr lang="en-US" altLang="ko-KR" sz="900" dirty="0">
                <a:latin typeface="맑은 고딕" panose="020B0503020000020004" pitchFamily="50" charset="-127"/>
                <a:ea typeface="맑은 고딕" panose="020B0503020000020004" pitchFamily="50" charset="-127"/>
              </a:rPr>
              <a:t> </a:t>
            </a:r>
          </a:p>
          <a:p>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     </a:t>
            </a:r>
            <a:r>
              <a:rPr lang="ko-KR" altLang="en-US" sz="1050" dirty="0">
                <a:latin typeface="맑은 고딕" panose="020B0503020000020004" pitchFamily="50" charset="-127"/>
                <a:ea typeface="맑은 고딕" panose="020B0503020000020004" pitchFamily="50" charset="-127"/>
              </a:rPr>
              <a:t> </a:t>
            </a:r>
            <a:r>
              <a:rPr lang="en-US" altLang="ko-KR" sz="900" dirty="0">
                <a:latin typeface="맑은 고딕" panose="020B0503020000020004" pitchFamily="50" charset="-127"/>
                <a:ea typeface="맑은 고딕" panose="020B0503020000020004" pitchFamily="50" charset="-127"/>
                <a:hlinkClick r:id="rId4"/>
              </a:rPr>
              <a:t>http://www.fossology.org/projects/fossology</a:t>
            </a:r>
            <a:r>
              <a:rPr lang="en-US" altLang="ko-KR" sz="900" dirty="0">
                <a:latin typeface="맑은 고딕" panose="020B0503020000020004" pitchFamily="50" charset="-127"/>
                <a:ea typeface="맑은 고딕" panose="020B0503020000020004" pitchFamily="50" charset="-127"/>
              </a:rPr>
              <a:t> </a:t>
            </a:r>
            <a:endParaRPr lang="ko-KR" altLang="en-US" sz="12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0424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Governance</a:t>
            </a:r>
          </a:p>
        </p:txBody>
      </p:sp>
      <p:pic>
        <p:nvPicPr>
          <p:cNvPr id="4" name="Picture 3"/>
          <p:cNvPicPr>
            <a:picLocks noChangeAspect="1"/>
          </p:cNvPicPr>
          <p:nvPr/>
        </p:nvPicPr>
        <p:blipFill>
          <a:blip r:embed="rId2"/>
          <a:stretch>
            <a:fillRect/>
          </a:stretch>
        </p:blipFill>
        <p:spPr>
          <a:xfrm>
            <a:off x="54261" y="843558"/>
            <a:ext cx="6718943" cy="3744416"/>
          </a:xfrm>
          <a:prstGeom prst="rect">
            <a:avLst/>
          </a:prstGeom>
        </p:spPr>
      </p:pic>
      <p:sp>
        <p:nvSpPr>
          <p:cNvPr id="5" name="TextBox 4"/>
          <p:cNvSpPr txBox="1"/>
          <p:nvPr/>
        </p:nvSpPr>
        <p:spPr>
          <a:xfrm>
            <a:off x="3212976" y="4803998"/>
            <a:ext cx="3540452" cy="261610"/>
          </a:xfrm>
          <a:prstGeom prst="rect">
            <a:avLst/>
          </a:prstGeom>
          <a:noFill/>
        </p:spPr>
        <p:txBody>
          <a:bodyPr wrap="none" rtlCol="0">
            <a:spAutoFit/>
          </a:bodyPr>
          <a:lstStyle/>
          <a:p>
            <a:r>
              <a:rPr lang="en-US" sz="1100" dirty="0"/>
              <a:t>(ref, </a:t>
            </a:r>
            <a:r>
              <a:rPr lang="en-US" sz="1100" dirty="0">
                <a:hlinkClick r:id="rId3"/>
              </a:rPr>
              <a:t>SK-Telecom, 2015 </a:t>
            </a:r>
            <a:r>
              <a:rPr lang="en-US" sz="1100" dirty="0" err="1">
                <a:hlinkClick r:id="rId3"/>
              </a:rPr>
              <a:t>Blackduck</a:t>
            </a:r>
            <a:r>
              <a:rPr lang="en-US" sz="1100" dirty="0">
                <a:hlinkClick r:id="rId3"/>
              </a:rPr>
              <a:t> Korea Conference</a:t>
            </a:r>
            <a:r>
              <a:rPr lang="en-US" sz="1100" dirty="0"/>
              <a:t>)</a:t>
            </a:r>
          </a:p>
        </p:txBody>
      </p:sp>
    </p:spTree>
    <p:extLst>
      <p:ext uri="{BB962C8B-B14F-4D97-AF65-F5344CB8AC3E}">
        <p14:creationId xmlns:p14="http://schemas.microsoft.com/office/powerpoint/2010/main" val="133507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맑은 고딕" panose="020B0503020000020004" pitchFamily="50" charset="-127"/>
              </a:rPr>
              <a:t>OSS </a:t>
            </a:r>
            <a:r>
              <a:rPr lang="ko-KR" altLang="en-US" dirty="0">
                <a:latin typeface="맑은 고딕" panose="020B0503020000020004" pitchFamily="50" charset="-127"/>
              </a:rPr>
              <a:t>어디에 있을까</a:t>
            </a:r>
            <a:r>
              <a:rPr lang="en-US" altLang="ko-KR" dirty="0">
                <a:latin typeface="맑은 고딕" panose="020B0503020000020004" pitchFamily="50" charset="-127"/>
              </a:rPr>
              <a:t>?</a:t>
            </a:r>
            <a:endParaRPr lang="ko-KR" altLang="en-US" dirty="0">
              <a:latin typeface="맑은 고딕" panose="020B0503020000020004" pitchFamily="50" charset="-127"/>
            </a:endParaRPr>
          </a:p>
        </p:txBody>
      </p:sp>
      <p:sp>
        <p:nvSpPr>
          <p:cNvPr id="4" name="TextBox 3"/>
          <p:cNvSpPr txBox="1"/>
          <p:nvPr/>
        </p:nvSpPr>
        <p:spPr>
          <a:xfrm>
            <a:off x="2060849" y="1059582"/>
            <a:ext cx="2592288" cy="2308324"/>
          </a:xfrm>
          <a:prstGeom prst="rect">
            <a:avLst/>
          </a:prstGeom>
          <a:noFill/>
          <a:ln>
            <a:solidFill>
              <a:srgbClr val="FF0000"/>
            </a:solidFill>
          </a:ln>
        </p:spPr>
        <p:txBody>
          <a:bodyPr wrap="square" rtlCol="0">
            <a:spAutoFit/>
          </a:bodyPr>
          <a:lstStyle/>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github.com</a:t>
            </a:r>
          </a:p>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code.google.com</a:t>
            </a:r>
          </a:p>
          <a:p>
            <a:pPr algn="ctr"/>
            <a:r>
              <a:rPr lang="en-US" altLang="ko-KR" b="1" dirty="0">
                <a:effectLst>
                  <a:outerShdw blurRad="38100" dist="38100" dir="2700000" algn="tl">
                    <a:srgbClr val="000000">
                      <a:alpha val="43137"/>
                    </a:srgbClr>
                  </a:outerShdw>
                </a:effectLst>
                <a:latin typeface="맑은 고딕" panose="020B0503020000020004" pitchFamily="50" charset="-127"/>
              </a:rPr>
              <a:t>bitbucket.org</a:t>
            </a:r>
            <a:endPar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sourceforge.net</a:t>
            </a:r>
          </a:p>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savannah.gnu.org</a:t>
            </a:r>
            <a:b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b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dev.naver.com</a:t>
            </a:r>
          </a:p>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www.codeplex.com</a:t>
            </a:r>
            <a:b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b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a:t>
            </a:r>
          </a:p>
        </p:txBody>
      </p:sp>
      <p:sp>
        <p:nvSpPr>
          <p:cNvPr id="5" name="직사각형 4"/>
          <p:cNvSpPr/>
          <p:nvPr/>
        </p:nvSpPr>
        <p:spPr>
          <a:xfrm>
            <a:off x="692696" y="3941643"/>
            <a:ext cx="5688632" cy="646331"/>
          </a:xfrm>
          <a:prstGeom prst="rect">
            <a:avLst/>
          </a:prstGeom>
        </p:spPr>
        <p:txBody>
          <a:bodyPr wrap="square">
            <a:spAutoFit/>
          </a:bodyPr>
          <a:lstStyle/>
          <a:p>
            <a:r>
              <a:rPr lang="ko-KR" altLang="en-US" dirty="0">
                <a:latin typeface="맑은 고딕" panose="020B0503020000020004" pitchFamily="50" charset="-127"/>
                <a:ea typeface="맑은 고딕" panose="020B0503020000020004" pitchFamily="50" charset="-127"/>
                <a:hlinkClick r:id="rId3"/>
              </a:rPr>
              <a:t>http://en.wikipedia.org/wiki/Comparison_of_open-source_software_hosting_facilities</a:t>
            </a:r>
            <a:r>
              <a:rPr lang="ko-KR" altLang="en-US" dirty="0">
                <a:latin typeface="맑은 고딕" panose="020B0503020000020004" pitchFamily="50" charset="-127"/>
                <a:ea typeface="맑은 고딕" panose="020B0503020000020004" pitchFamily="50" charset="-127"/>
              </a:rPr>
              <a:t> </a:t>
            </a:r>
          </a:p>
        </p:txBody>
      </p:sp>
      <p:sp>
        <p:nvSpPr>
          <p:cNvPr id="7" name="직사각형 6"/>
          <p:cNvSpPr/>
          <p:nvPr/>
        </p:nvSpPr>
        <p:spPr>
          <a:xfrm>
            <a:off x="1268760" y="3606566"/>
            <a:ext cx="4293163" cy="369332"/>
          </a:xfrm>
          <a:prstGeom prst="rect">
            <a:avLst/>
          </a:prstGeom>
        </p:spPr>
        <p:txBody>
          <a:bodyPr wrap="none">
            <a:spAutoFit/>
          </a:bodyPr>
          <a:lstStyle/>
          <a:p>
            <a:r>
              <a:rPr lang="en-US" altLang="ko-KR" b="1" dirty="0">
                <a:latin typeface="맑은 고딕" panose="020B0503020000020004" pitchFamily="50" charset="-127"/>
                <a:ea typeface="맑은 고딕" panose="020B0503020000020004" pitchFamily="50" charset="-127"/>
              </a:rPr>
              <a:t>List of open source code repositories</a:t>
            </a:r>
            <a:endParaRPr lang="ko-KR" altLang="en-US" dirty="0">
              <a:latin typeface="맑은 고딕" panose="020B0503020000020004" pitchFamily="50" charset="-127"/>
              <a:ea typeface="맑은 고딕" panose="020B0503020000020004" pitchFamily="50" charset="-127"/>
            </a:endParaRPr>
          </a:p>
        </p:txBody>
      </p:sp>
      <p:sp>
        <p:nvSpPr>
          <p:cNvPr id="3" name="TextBox 2"/>
          <p:cNvSpPr txBox="1"/>
          <p:nvPr/>
        </p:nvSpPr>
        <p:spPr>
          <a:xfrm>
            <a:off x="4818275" y="1373448"/>
            <a:ext cx="2022541" cy="1738938"/>
          </a:xfrm>
          <a:prstGeom prst="rect">
            <a:avLst/>
          </a:prstGeom>
          <a:noFill/>
        </p:spPr>
        <p:txBody>
          <a:bodyPr wrap="none" rtlCol="0">
            <a:spAutoFit/>
          </a:bodyPr>
          <a:lstStyle/>
          <a:p>
            <a:r>
              <a:rPr lang="en-US" sz="1400" dirty="0"/>
              <a:t>2016.1.25</a:t>
            </a:r>
            <a:r>
              <a:rPr lang="ko-KR" altLang="en-US" sz="1400" dirty="0"/>
              <a:t> 일 종료</a:t>
            </a:r>
            <a:br>
              <a:rPr lang="en-US" altLang="ko-KR" sz="1400" dirty="0"/>
            </a:br>
            <a:r>
              <a:rPr lang="en-US" altLang="ko-KR" sz="1400" dirty="0"/>
              <a:t>  (</a:t>
            </a:r>
            <a:r>
              <a:rPr lang="en-US" altLang="ko-KR" sz="1400" dirty="0" err="1"/>
              <a:t>github</a:t>
            </a:r>
            <a:r>
              <a:rPr lang="ko-KR" altLang="en-US" sz="1400" dirty="0"/>
              <a:t> </a:t>
            </a:r>
            <a:r>
              <a:rPr lang="en-US" altLang="ko-KR" sz="1400" dirty="0"/>
              <a:t>export  </a:t>
            </a:r>
            <a:r>
              <a:rPr lang="ko-KR" altLang="en-US" sz="1400" dirty="0"/>
              <a:t>가능</a:t>
            </a:r>
            <a:r>
              <a:rPr lang="en-US" altLang="ko-KR" sz="1400" dirty="0"/>
              <a:t>)</a:t>
            </a:r>
          </a:p>
          <a:p>
            <a:endParaRPr lang="en-US" sz="1400" dirty="0"/>
          </a:p>
          <a:p>
            <a:endParaRPr lang="en-US" sz="1400" dirty="0"/>
          </a:p>
          <a:p>
            <a:r>
              <a:rPr lang="en-US" sz="1400" dirty="0"/>
              <a:t>FSF</a:t>
            </a:r>
          </a:p>
          <a:p>
            <a:endParaRPr lang="en-US" sz="1400" dirty="0"/>
          </a:p>
          <a:p>
            <a:endParaRPr lang="en-US" sz="900" dirty="0"/>
          </a:p>
          <a:p>
            <a:r>
              <a:rPr lang="en-US" sz="1400" dirty="0"/>
              <a:t>Microsoft</a:t>
            </a:r>
          </a:p>
        </p:txBody>
      </p:sp>
      <p:cxnSp>
        <p:nvCxnSpPr>
          <p:cNvPr id="8" name="Straight Arrow Connector 7"/>
          <p:cNvCxnSpPr/>
          <p:nvPr/>
        </p:nvCxnSpPr>
        <p:spPr>
          <a:xfrm flipH="1">
            <a:off x="4425430" y="1563638"/>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25430" y="2355726"/>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425430" y="2931790"/>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16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dirty="0">
                <a:hlinkClick r:id="rId2"/>
              </a:rPr>
              <a:t>http://</a:t>
            </a:r>
            <a:r>
              <a:rPr lang="ko-KR" altLang="en-US" dirty="0">
                <a:hlinkClick r:id="rId2"/>
              </a:rPr>
              <a:t>freeopensourcesoftware.org</a:t>
            </a:r>
            <a:r>
              <a:rPr lang="ko-KR" altLang="en-US" dirty="0"/>
              <a:t> </a:t>
            </a:r>
          </a:p>
        </p:txBody>
      </p:sp>
      <p:pic>
        <p:nvPicPr>
          <p:cNvPr id="4" name="그림 3"/>
          <p:cNvPicPr>
            <a:picLocks noChangeAspect="1"/>
          </p:cNvPicPr>
          <p:nvPr/>
        </p:nvPicPr>
        <p:blipFill>
          <a:blip r:embed="rId3"/>
          <a:stretch>
            <a:fillRect/>
          </a:stretch>
        </p:blipFill>
        <p:spPr>
          <a:xfrm>
            <a:off x="188640" y="791725"/>
            <a:ext cx="6588732" cy="4197440"/>
          </a:xfrm>
          <a:prstGeom prst="rect">
            <a:avLst/>
          </a:prstGeom>
        </p:spPr>
      </p:pic>
      <p:pic>
        <p:nvPicPr>
          <p:cNvPr id="6" name="그림 5"/>
          <p:cNvPicPr>
            <a:picLocks noChangeAspect="1"/>
          </p:cNvPicPr>
          <p:nvPr/>
        </p:nvPicPr>
        <p:blipFill>
          <a:blip r:embed="rId4"/>
          <a:stretch>
            <a:fillRect/>
          </a:stretch>
        </p:blipFill>
        <p:spPr>
          <a:xfrm>
            <a:off x="350658" y="4731990"/>
            <a:ext cx="657225" cy="257175"/>
          </a:xfrm>
          <a:prstGeom prst="rect">
            <a:avLst/>
          </a:prstGeom>
        </p:spPr>
      </p:pic>
    </p:spTree>
    <p:extLst>
      <p:ext uri="{BB962C8B-B14F-4D97-AF65-F5344CB8AC3E}">
        <p14:creationId xmlns:p14="http://schemas.microsoft.com/office/powerpoint/2010/main" val="336790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330030" y="210408"/>
            <a:ext cx="6339330" cy="345119"/>
          </a:xfrm>
        </p:spPr>
        <p:txBody>
          <a:bodyPr/>
          <a:lstStyle/>
          <a:p>
            <a:r>
              <a:rPr lang="en-US" altLang="ko-KR" dirty="0">
                <a:latin typeface="나눔고딕" panose="020D0604000000000000" pitchFamily="50" charset="-127"/>
                <a:ea typeface="나눔고딕" panose="020D0604000000000000" pitchFamily="50" charset="-127"/>
              </a:rPr>
              <a:t>Wikipedia: List of Open Source Software</a:t>
            </a:r>
            <a:endParaRPr lang="ko-KR" altLang="en-US" dirty="0">
              <a:latin typeface="나눔고딕" panose="020D0604000000000000" pitchFamily="50" charset="-127"/>
              <a:ea typeface="나눔고딕" panose="020D0604000000000000" pitchFamily="50" charset="-127"/>
            </a:endParaRPr>
          </a:p>
        </p:txBody>
      </p:sp>
      <p:sp>
        <p:nvSpPr>
          <p:cNvPr id="4" name="내용 개체 틀 3"/>
          <p:cNvSpPr txBox="1">
            <a:spLocks noGrp="1"/>
          </p:cNvSpPr>
          <p:nvPr>
            <p:ph idx="1"/>
          </p:nvPr>
        </p:nvSpPr>
        <p:spPr>
          <a:prstGeom prst="rect">
            <a:avLst/>
          </a:prstGeom>
          <a:noFill/>
        </p:spPr>
        <p:txBody>
          <a:bodyPr wrap="square" rtlCol="0">
            <a:spAutoFit/>
          </a:bodyPr>
          <a:lstStyle/>
          <a:p>
            <a:pPr>
              <a:buNone/>
            </a:pPr>
            <a:r>
              <a:rPr lang="en-US" altLang="ko-KR" sz="1350" dirty="0">
                <a:solidFill>
                  <a:schemeClr val="tx1"/>
                </a:solidFill>
                <a:latin typeface="맑은 고딕" panose="020B0503020000020004" pitchFamily="50" charset="-127"/>
                <a:hlinkClick r:id="rId3"/>
              </a:rPr>
              <a:t>http://en.wikipedia.org/wiki/List_of_free_and_open_source_software_packages</a:t>
            </a:r>
            <a:r>
              <a:rPr lang="en-US" altLang="ko-KR" sz="1350" dirty="0">
                <a:solidFill>
                  <a:schemeClr val="tx1"/>
                </a:solidFill>
                <a:latin typeface="맑은 고딕" panose="020B0503020000020004" pitchFamily="50" charset="-127"/>
              </a:rPr>
              <a:t> </a:t>
            </a:r>
          </a:p>
          <a:p>
            <a:r>
              <a:rPr lang="ko-KR" altLang="en-US" sz="1350" dirty="0">
                <a:solidFill>
                  <a:schemeClr val="tx1"/>
                </a:solidFill>
                <a:latin typeface="맑은 고딕" panose="020B0503020000020004" pitchFamily="50" charset="-127"/>
              </a:rPr>
              <a:t>모든 </a:t>
            </a:r>
            <a:r>
              <a:rPr lang="ko-KR" altLang="en-US" sz="1350" dirty="0" err="1">
                <a:solidFill>
                  <a:schemeClr val="tx1"/>
                </a:solidFill>
                <a:latin typeface="맑은 고딕" panose="020B0503020000020004" pitchFamily="50" charset="-127"/>
              </a:rPr>
              <a:t>오픈소스</a:t>
            </a:r>
            <a:r>
              <a:rPr lang="ko-KR" altLang="en-US" sz="1350" dirty="0">
                <a:solidFill>
                  <a:schemeClr val="tx1"/>
                </a:solidFill>
                <a:latin typeface="맑은 고딕" panose="020B0503020000020004" pitchFamily="50" charset="-127"/>
              </a:rPr>
              <a:t> </a:t>
            </a:r>
            <a:r>
              <a:rPr lang="en-US" altLang="ko-KR" sz="1350" dirty="0">
                <a:solidFill>
                  <a:schemeClr val="tx1"/>
                </a:solidFill>
                <a:latin typeface="맑은 고딕" panose="020B0503020000020004" pitchFamily="50" charset="-127"/>
              </a:rPr>
              <a:t>SW</a:t>
            </a:r>
            <a:r>
              <a:rPr lang="ko-KR" altLang="en-US" sz="1350" dirty="0">
                <a:solidFill>
                  <a:schemeClr val="tx1"/>
                </a:solidFill>
                <a:latin typeface="맑은 고딕" panose="020B0503020000020004" pitchFamily="50" charset="-127"/>
              </a:rPr>
              <a:t>가 있지는 않지만</a:t>
            </a:r>
            <a:r>
              <a:rPr lang="en-US" altLang="ko-KR" sz="1350" dirty="0">
                <a:solidFill>
                  <a:schemeClr val="tx1"/>
                </a:solidFill>
                <a:latin typeface="맑은 고딕" panose="020B0503020000020004" pitchFamily="50" charset="-127"/>
              </a:rPr>
              <a:t>,</a:t>
            </a:r>
            <a:endParaRPr lang="en-US" altLang="ko-KR" sz="1050" dirty="0">
              <a:solidFill>
                <a:schemeClr val="tx1"/>
              </a:solidFill>
              <a:latin typeface="맑은 고딕" panose="020B0503020000020004" pitchFamily="50" charset="-127"/>
            </a:endParaRPr>
          </a:p>
          <a:p>
            <a:pPr marL="257175" lvl="1" indent="0">
              <a:buNone/>
            </a:pPr>
            <a:r>
              <a:rPr lang="ko-KR" altLang="en-US" sz="1050" dirty="0">
                <a:solidFill>
                  <a:schemeClr val="tx1"/>
                </a:solidFill>
                <a:latin typeface="맑은 고딕" panose="020B0503020000020004" pitchFamily="50" charset="-127"/>
                <a:ea typeface="맑은 고딕" panose="020B0503020000020004" pitchFamily="50" charset="-127"/>
              </a:rPr>
              <a:t>응용 분야별로 대표적인 공개 </a:t>
            </a:r>
            <a:r>
              <a:rPr lang="en-US" altLang="ko-KR" sz="1050" dirty="0">
                <a:solidFill>
                  <a:schemeClr val="tx1"/>
                </a:solidFill>
                <a:latin typeface="맑은 고딕" panose="020B0503020000020004" pitchFamily="50" charset="-127"/>
                <a:ea typeface="맑은 고딕" panose="020B0503020000020004" pitchFamily="50" charset="-127"/>
              </a:rPr>
              <a:t>SW</a:t>
            </a:r>
            <a:r>
              <a:rPr lang="ko-KR" altLang="en-US" sz="1050" dirty="0">
                <a:solidFill>
                  <a:schemeClr val="tx1"/>
                </a:solidFill>
                <a:latin typeface="맑은 고딕" panose="020B0503020000020004" pitchFamily="50" charset="-127"/>
                <a:ea typeface="맑은 고딕" panose="020B0503020000020004" pitchFamily="50" charset="-127"/>
              </a:rPr>
              <a:t>가 나열</a:t>
            </a:r>
            <a:endParaRPr lang="ko-KR" altLang="en-US" dirty="0">
              <a:solidFill>
                <a:schemeClr val="tx1"/>
              </a:solidFill>
              <a:latin typeface="맑은 고딕" panose="020B0503020000020004" pitchFamily="50" charset="-127"/>
              <a:ea typeface="맑은 고딕" panose="020B0503020000020004" pitchFamily="50" charset="-127"/>
            </a:endParaRPr>
          </a:p>
        </p:txBody>
      </p:sp>
      <p:pic>
        <p:nvPicPr>
          <p:cNvPr id="5122" name="Picture 2"/>
          <p:cNvPicPr>
            <a:picLocks noChangeAspect="1" noChangeArrowheads="1"/>
          </p:cNvPicPr>
          <p:nvPr/>
        </p:nvPicPr>
        <p:blipFill>
          <a:blip r:embed="rId4" cstate="print">
            <a:clrChange>
              <a:clrFrom>
                <a:srgbClr val="F9F9F9"/>
              </a:clrFrom>
              <a:clrTo>
                <a:srgbClr val="F9F9F9">
                  <a:alpha val="0"/>
                </a:srgbClr>
              </a:clrTo>
            </a:clrChange>
          </a:blip>
          <a:srcRect/>
          <a:stretch>
            <a:fillRect/>
          </a:stretch>
        </p:blipFill>
        <p:spPr bwMode="auto">
          <a:xfrm>
            <a:off x="296652" y="1867940"/>
            <a:ext cx="1836204" cy="3032667"/>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clrChange>
              <a:clrFrom>
                <a:srgbClr val="F9F9F9"/>
              </a:clrFrom>
              <a:clrTo>
                <a:srgbClr val="F9F9F9">
                  <a:alpha val="0"/>
                </a:srgbClr>
              </a:clrTo>
            </a:clrChange>
          </a:blip>
          <a:srcRect/>
          <a:stretch>
            <a:fillRect/>
          </a:stretch>
        </p:blipFill>
        <p:spPr bwMode="auto">
          <a:xfrm>
            <a:off x="4329573" y="1400122"/>
            <a:ext cx="2231776" cy="3452850"/>
          </a:xfrm>
          <a:prstGeom prst="rect">
            <a:avLst/>
          </a:prstGeom>
          <a:noFill/>
          <a:ln w="9525">
            <a:noFill/>
            <a:miter lim="800000"/>
            <a:headEnd/>
            <a:tailEnd/>
          </a:ln>
        </p:spPr>
      </p:pic>
      <p:pic>
        <p:nvPicPr>
          <p:cNvPr id="5124" name="Picture 4"/>
          <p:cNvPicPr>
            <a:picLocks noChangeAspect="1" noChangeArrowheads="1"/>
          </p:cNvPicPr>
          <p:nvPr/>
        </p:nvPicPr>
        <p:blipFill rotWithShape="1">
          <a:blip r:embed="rId6" cstate="print">
            <a:clrChange>
              <a:clrFrom>
                <a:srgbClr val="F9F9F9"/>
              </a:clrFrom>
              <a:clrTo>
                <a:srgbClr val="F9F9F9">
                  <a:alpha val="0"/>
                </a:srgbClr>
              </a:clrTo>
            </a:clrChange>
          </a:blip>
          <a:srcRect t="1" b="2239"/>
          <a:stretch/>
        </p:blipFill>
        <p:spPr bwMode="auto">
          <a:xfrm>
            <a:off x="2538246" y="1915179"/>
            <a:ext cx="1569392" cy="2924824"/>
          </a:xfrm>
          <a:prstGeom prst="rect">
            <a:avLst/>
          </a:prstGeom>
          <a:noFill/>
          <a:ln w="9525">
            <a:noFill/>
            <a:miter lim="800000"/>
            <a:headEnd/>
            <a:tailEnd/>
          </a:ln>
        </p:spPr>
      </p:pic>
      <p:grpSp>
        <p:nvGrpSpPr>
          <p:cNvPr id="10" name="그룹 9"/>
          <p:cNvGrpSpPr/>
          <p:nvPr/>
        </p:nvGrpSpPr>
        <p:grpSpPr>
          <a:xfrm>
            <a:off x="1052736" y="3126547"/>
            <a:ext cx="5076564" cy="1384565"/>
            <a:chOff x="1835696" y="3167090"/>
            <a:chExt cx="6768752" cy="1846086"/>
          </a:xfrm>
        </p:grpSpPr>
        <p:sp>
          <p:nvSpPr>
            <p:cNvPr id="9" name="직사각형 8"/>
            <p:cNvSpPr/>
            <p:nvPr/>
          </p:nvSpPr>
          <p:spPr>
            <a:xfrm>
              <a:off x="1835696" y="3167090"/>
              <a:ext cx="6768752" cy="184608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2" name="그림 1"/>
            <p:cNvPicPr>
              <a:picLocks noChangeAspect="1"/>
            </p:cNvPicPr>
            <p:nvPr/>
          </p:nvPicPr>
          <p:blipFill>
            <a:blip r:embed="rId7"/>
            <a:stretch>
              <a:fillRect/>
            </a:stretch>
          </p:blipFill>
          <p:spPr>
            <a:xfrm>
              <a:off x="2055405" y="3429000"/>
              <a:ext cx="1238250" cy="1343025"/>
            </a:xfrm>
            <a:prstGeom prst="rect">
              <a:avLst/>
            </a:prstGeom>
            <a:ln>
              <a:noFill/>
            </a:ln>
          </p:spPr>
        </p:pic>
        <p:pic>
          <p:nvPicPr>
            <p:cNvPr id="8" name="그림 7"/>
            <p:cNvPicPr>
              <a:picLocks noChangeAspect="1"/>
            </p:cNvPicPr>
            <p:nvPr/>
          </p:nvPicPr>
          <p:blipFill>
            <a:blip r:embed="rId8"/>
            <a:stretch>
              <a:fillRect/>
            </a:stretch>
          </p:blipFill>
          <p:spPr>
            <a:xfrm>
              <a:off x="3279381" y="3765106"/>
              <a:ext cx="5230806" cy="747258"/>
            </a:xfrm>
            <a:prstGeom prst="rect">
              <a:avLst/>
            </a:prstGeom>
            <a:ln>
              <a:noFill/>
            </a:ln>
          </p:spPr>
        </p:pic>
      </p:grpSp>
    </p:spTree>
    <p:extLst>
      <p:ext uri="{BB962C8B-B14F-4D97-AF65-F5344CB8AC3E}">
        <p14:creationId xmlns:p14="http://schemas.microsoft.com/office/powerpoint/2010/main" val="2217175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211398" y="729296"/>
            <a:ext cx="6457962" cy="4179169"/>
          </a:xfrm>
          <a:prstGeom prst="rect">
            <a:avLst/>
          </a:prstGeom>
        </p:spPr>
      </p:pic>
      <p:sp>
        <p:nvSpPr>
          <p:cNvPr id="4" name="제목 3"/>
          <p:cNvSpPr>
            <a:spLocks noGrp="1"/>
          </p:cNvSpPr>
          <p:nvPr>
            <p:ph type="title"/>
          </p:nvPr>
        </p:nvSpPr>
        <p:spPr/>
        <p:txBody>
          <a:bodyPr/>
          <a:lstStyle/>
          <a:p>
            <a:r>
              <a:rPr lang="en-US" altLang="ko-KR" dirty="0">
                <a:latin typeface="맑은 고딕" panose="020B0503020000020004" pitchFamily="50" charset="-127"/>
                <a:hlinkClick r:id="rId3"/>
              </a:rPr>
              <a:t>https://www.openhub.net</a:t>
            </a:r>
            <a:r>
              <a:rPr lang="en-US" altLang="ko-KR" dirty="0">
                <a:latin typeface="맑은 고딕" panose="020B0503020000020004" pitchFamily="50" charset="-127"/>
              </a:rPr>
              <a:t>  </a:t>
            </a:r>
            <a:endParaRPr lang="ko-KR" altLang="en-US" dirty="0">
              <a:latin typeface="맑은 고딕" panose="020B0503020000020004" pitchFamily="50" charset="-127"/>
            </a:endParaRPr>
          </a:p>
        </p:txBody>
      </p:sp>
    </p:spTree>
    <p:extLst>
      <p:ext uri="{BB962C8B-B14F-4D97-AF65-F5344CB8AC3E}">
        <p14:creationId xmlns:p14="http://schemas.microsoft.com/office/powerpoint/2010/main" val="51483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r="1171" b="11362"/>
          <a:stretch/>
        </p:blipFill>
        <p:spPr>
          <a:xfrm>
            <a:off x="227290" y="817559"/>
            <a:ext cx="5039469" cy="4059757"/>
          </a:xfrm>
          <a:prstGeom prst="rect">
            <a:avLst/>
          </a:prstGeom>
        </p:spPr>
      </p:pic>
      <p:sp>
        <p:nvSpPr>
          <p:cNvPr id="4" name="제목 3"/>
          <p:cNvSpPr>
            <a:spLocks noGrp="1"/>
          </p:cNvSpPr>
          <p:nvPr>
            <p:ph type="title"/>
          </p:nvPr>
        </p:nvSpPr>
        <p:spPr/>
        <p:txBody>
          <a:bodyPr/>
          <a:lstStyle/>
          <a:p>
            <a:r>
              <a:rPr lang="en-US" altLang="ko-KR" dirty="0">
                <a:latin typeface="맑은 고딕" panose="020B0503020000020004" pitchFamily="50" charset="-127"/>
              </a:rPr>
              <a:t>openhub.net</a:t>
            </a:r>
            <a:r>
              <a:rPr lang="ko-KR" altLang="en-US" dirty="0">
                <a:latin typeface="맑은 고딕" panose="020B0503020000020004" pitchFamily="50" charset="-127"/>
              </a:rPr>
              <a:t>의 검색 결과</a:t>
            </a:r>
          </a:p>
        </p:txBody>
      </p:sp>
      <p:grpSp>
        <p:nvGrpSpPr>
          <p:cNvPr id="5" name="그룹 4"/>
          <p:cNvGrpSpPr/>
          <p:nvPr/>
        </p:nvGrpSpPr>
        <p:grpSpPr>
          <a:xfrm>
            <a:off x="350659" y="1869672"/>
            <a:ext cx="6436703" cy="3102838"/>
            <a:chOff x="350659" y="1869672"/>
            <a:chExt cx="6436703" cy="3102838"/>
          </a:xfrm>
        </p:grpSpPr>
        <p:sp>
          <p:nvSpPr>
            <p:cNvPr id="6" name="TextBox 5"/>
            <p:cNvSpPr txBox="1"/>
            <p:nvPr/>
          </p:nvSpPr>
          <p:spPr>
            <a:xfrm>
              <a:off x="4795791" y="3633682"/>
              <a:ext cx="1991571" cy="1338828"/>
            </a:xfrm>
            <a:prstGeom prst="rect">
              <a:avLst/>
            </a:prstGeom>
            <a:solidFill>
              <a:schemeClr val="bg1"/>
            </a:solidFill>
            <a:ln>
              <a:solidFill>
                <a:srgbClr val="FF0000"/>
              </a:solidFill>
            </a:ln>
          </p:spPr>
          <p:txBody>
            <a:bodyPr wrap="none" rtlCol="0">
              <a:spAutoFit/>
            </a:bodyPr>
            <a:lstStyle/>
            <a:p>
              <a:pPr>
                <a:lnSpc>
                  <a:spcPct val="150000"/>
                </a:lnSpc>
              </a:pPr>
              <a:r>
                <a:rPr lang="ko-KR" altLang="en-US" sz="900" dirty="0">
                  <a:latin typeface="맑은 고딕" panose="020B0503020000020004" pitchFamily="50" charset="-127"/>
                  <a:ea typeface="맑은 고딕" panose="020B0503020000020004" pitchFamily="50" charset="-127"/>
                </a:rPr>
                <a:t>프로젝트 별로</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개요 </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라이선스</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언어</a:t>
              </a:r>
              <a:r>
                <a:rPr lang="en-US" altLang="ko-KR" sz="900" dirty="0">
                  <a:latin typeface="맑은 고딕" panose="020B0503020000020004" pitchFamily="50" charset="-127"/>
                  <a:ea typeface="맑은 고딕" panose="020B0503020000020004" pitchFamily="50" charset="-127"/>
                </a:rPr>
                <a:t>, …)</a:t>
              </a: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현재 </a:t>
              </a:r>
              <a:r>
                <a:rPr lang="en-US" altLang="ko-KR" sz="900" dirty="0">
                  <a:latin typeface="맑은 고딕" panose="020B0503020000020004" pitchFamily="50" charset="-127"/>
                  <a:ea typeface="맑은 고딕" panose="020B0503020000020004" pitchFamily="50" charset="-127"/>
                </a:rPr>
                <a:t>line </a:t>
              </a:r>
              <a:r>
                <a:rPr lang="ko-KR" altLang="en-US" sz="900" dirty="0">
                  <a:latin typeface="맑은 고딕" panose="020B0503020000020004" pitchFamily="50" charset="-127"/>
                  <a:ea typeface="맑은 고딕" panose="020B0503020000020004" pitchFamily="50" charset="-127"/>
                </a:rPr>
                <a:t>수</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개발자 수</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활동 상황</a:t>
              </a:r>
              <a:endParaRPr lang="en-US" altLang="ko-KR" sz="900" dirty="0">
                <a:latin typeface="맑은 고딕" panose="020B0503020000020004" pitchFamily="50" charset="-127"/>
                <a:ea typeface="맑은 고딕" panose="020B0503020000020004" pitchFamily="50" charset="-127"/>
              </a:endParaRPr>
            </a:p>
            <a:p>
              <a:pPr>
                <a:lnSpc>
                  <a:spcPct val="150000"/>
                </a:lnSpc>
              </a:pPr>
              <a:r>
                <a:rPr lang="ko-KR" altLang="en-US" sz="900" dirty="0">
                  <a:latin typeface="맑은 고딕" panose="020B0503020000020004" pitchFamily="50" charset="-127"/>
                  <a:ea typeface="맑은 고딕" panose="020B0503020000020004" pitchFamily="50" charset="-127"/>
                </a:rPr>
                <a:t>등을 보여줌</a:t>
              </a:r>
              <a:endParaRPr lang="en-US" altLang="ko-KR" sz="900" dirty="0">
                <a:latin typeface="맑은 고딕" panose="020B0503020000020004" pitchFamily="50" charset="-127"/>
                <a:ea typeface="맑은 고딕" panose="020B0503020000020004" pitchFamily="50" charset="-127"/>
              </a:endParaRPr>
            </a:p>
          </p:txBody>
        </p:sp>
        <p:sp>
          <p:nvSpPr>
            <p:cNvPr id="7" name="직사각형 6"/>
            <p:cNvSpPr/>
            <p:nvPr/>
          </p:nvSpPr>
          <p:spPr>
            <a:xfrm>
              <a:off x="350659" y="1869672"/>
              <a:ext cx="4302477" cy="1278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 name="직선 화살표 연결선 8"/>
            <p:cNvCxnSpPr>
              <a:stCxn id="7" idx="2"/>
              <a:endCxn id="6" idx="1"/>
            </p:cNvCxnSpPr>
            <p:nvPr/>
          </p:nvCxnSpPr>
          <p:spPr>
            <a:xfrm>
              <a:off x="2501898" y="3147814"/>
              <a:ext cx="2293893" cy="1155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2696" y="1049534"/>
            <a:ext cx="2520280" cy="307777"/>
          </a:xfrm>
          <a:prstGeom prst="rect">
            <a:avLst/>
          </a:prstGeom>
          <a:solidFill>
            <a:schemeClr val="bg1"/>
          </a:solidFill>
          <a:ln>
            <a:solidFill>
              <a:srgbClr val="FF0000"/>
            </a:solidFill>
          </a:ln>
        </p:spPr>
        <p:txBody>
          <a:bodyPr wrap="square" rtlCol="0">
            <a:spAutoFit/>
          </a:bodyPr>
          <a:lstStyle/>
          <a:p>
            <a:r>
              <a:rPr lang="ko-KR" altLang="en-US" sz="1400" b="1" dirty="0">
                <a:latin typeface="맑은 고딕" panose="020B0503020000020004" pitchFamily="50" charset="-127"/>
                <a:ea typeface="맑은 고딕" panose="020B0503020000020004" pitchFamily="50" charset="-127"/>
              </a:rPr>
              <a:t>예</a:t>
            </a:r>
            <a:r>
              <a:rPr lang="en-US" altLang="ko-KR" sz="1400" b="1" dirty="0">
                <a:latin typeface="맑은 고딕" panose="020B0503020000020004" pitchFamily="50" charset="-127"/>
                <a:ea typeface="맑은 고딕" panose="020B0503020000020004" pitchFamily="50" charset="-127"/>
              </a:rPr>
              <a:t>, Virtual Machine</a:t>
            </a:r>
            <a:r>
              <a:rPr lang="ko-KR" altLang="en-US" sz="1400" b="1" dirty="0">
                <a:latin typeface="맑은 고딕" panose="020B0503020000020004" pitchFamily="50" charset="-127"/>
                <a:ea typeface="맑은 고딕" panose="020B0503020000020004" pitchFamily="50" charset="-127"/>
              </a:rPr>
              <a:t> </a:t>
            </a:r>
            <a:r>
              <a:rPr lang="en-US" altLang="ko-KR" sz="1400" b="1" dirty="0">
                <a:latin typeface="맑은 고딕" panose="020B0503020000020004" pitchFamily="50" charset="-127"/>
                <a:ea typeface="맑은 고딕" panose="020B0503020000020004" pitchFamily="50" charset="-127"/>
              </a:rPr>
              <a:t> </a:t>
            </a:r>
            <a:r>
              <a:rPr lang="ko-KR" altLang="en-US" sz="1400" b="1" dirty="0">
                <a:latin typeface="맑은 고딕" panose="020B0503020000020004" pitchFamily="50" charset="-127"/>
                <a:ea typeface="맑은 고딕" panose="020B0503020000020004" pitchFamily="50" charset="-127"/>
              </a:rPr>
              <a:t>검색 </a:t>
            </a:r>
          </a:p>
        </p:txBody>
      </p:sp>
      <p:cxnSp>
        <p:nvCxnSpPr>
          <p:cNvPr id="11" name="직선 화살표 연결선 10"/>
          <p:cNvCxnSpPr>
            <a:stCxn id="10" idx="2"/>
          </p:cNvCxnSpPr>
          <p:nvPr/>
        </p:nvCxnSpPr>
        <p:spPr>
          <a:xfrm>
            <a:off x="1952836" y="1357311"/>
            <a:ext cx="612068" cy="281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a:off x="3972517" y="215369"/>
            <a:ext cx="2816780" cy="1990476"/>
            <a:chOff x="3972517" y="215369"/>
            <a:chExt cx="2816780" cy="1990476"/>
          </a:xfrm>
        </p:grpSpPr>
        <p:pic>
          <p:nvPicPr>
            <p:cNvPr id="3" name="그림 2"/>
            <p:cNvPicPr>
              <a:picLocks noChangeAspect="1"/>
            </p:cNvPicPr>
            <p:nvPr/>
          </p:nvPicPr>
          <p:blipFill>
            <a:blip r:embed="rId3"/>
            <a:stretch>
              <a:fillRect/>
            </a:stretch>
          </p:blipFill>
          <p:spPr>
            <a:xfrm>
              <a:off x="5303583" y="215369"/>
              <a:ext cx="1485714" cy="1990476"/>
            </a:xfrm>
            <a:prstGeom prst="rect">
              <a:avLst/>
            </a:prstGeom>
          </p:spPr>
        </p:pic>
        <p:sp>
          <p:nvSpPr>
            <p:cNvPr id="12" name="TextBox 11"/>
            <p:cNvSpPr txBox="1"/>
            <p:nvPr/>
          </p:nvSpPr>
          <p:spPr>
            <a:xfrm>
              <a:off x="3972517" y="1525395"/>
              <a:ext cx="559769" cy="307777"/>
            </a:xfrm>
            <a:prstGeom prst="rect">
              <a:avLst/>
            </a:prstGeom>
            <a:noFill/>
            <a:ln w="38100">
              <a:solidFill>
                <a:srgbClr val="FF0000"/>
              </a:solidFill>
            </a:ln>
          </p:spPr>
          <p:txBody>
            <a:bodyPr wrap="none" rtlCol="0">
              <a:spAutoFit/>
            </a:bodyPr>
            <a:lstStyle/>
            <a:p>
              <a:r>
                <a:rPr lang="en-US" altLang="ko-KR" sz="1400" b="1" dirty="0">
                  <a:latin typeface="맑은 고딕" panose="020B0503020000020004" pitchFamily="50" charset="-127"/>
                  <a:ea typeface="맑은 고딕" panose="020B0503020000020004" pitchFamily="50" charset="-127"/>
                </a:rPr>
                <a:t>      </a:t>
              </a:r>
              <a:endParaRPr lang="ko-KR" altLang="en-US" sz="1400" b="1" dirty="0">
                <a:latin typeface="맑은 고딕" panose="020B0503020000020004" pitchFamily="50" charset="-127"/>
                <a:ea typeface="맑은 고딕" panose="020B0503020000020004" pitchFamily="50" charset="-127"/>
              </a:endParaRPr>
            </a:p>
          </p:txBody>
        </p:sp>
        <p:cxnSp>
          <p:nvCxnSpPr>
            <p:cNvPr id="13" name="직선 화살표 연결선 12"/>
            <p:cNvCxnSpPr>
              <a:stCxn id="12" idx="3"/>
            </p:cNvCxnSpPr>
            <p:nvPr/>
          </p:nvCxnSpPr>
          <p:spPr>
            <a:xfrm flipV="1">
              <a:off x="4532286" y="1219554"/>
              <a:ext cx="815199" cy="4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4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다이어그램 3"/>
          <p:cNvGraphicFramePr/>
          <p:nvPr/>
        </p:nvGraphicFramePr>
        <p:xfrm>
          <a:off x="242646" y="882470"/>
          <a:ext cx="6481763" cy="3111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제목 1"/>
          <p:cNvSpPr>
            <a:spLocks noGrp="1"/>
          </p:cNvSpPr>
          <p:nvPr>
            <p:ph type="title"/>
          </p:nvPr>
        </p:nvSpPr>
        <p:spPr/>
        <p:txBody>
          <a:bodyPr/>
          <a:lstStyle/>
          <a:p>
            <a:r>
              <a:rPr lang="en-US" altLang="ko-KR" dirty="0">
                <a:latin typeface="맑은 고딕" panose="020B0503020000020004" pitchFamily="50" charset="-127"/>
              </a:rPr>
              <a:t>OSS </a:t>
            </a:r>
            <a:r>
              <a:rPr lang="ko-KR" altLang="en-US" dirty="0">
                <a:latin typeface="맑은 고딕" panose="020B0503020000020004" pitchFamily="50" charset="-127"/>
              </a:rPr>
              <a:t>참여자의 입장에서</a:t>
            </a:r>
            <a:r>
              <a:rPr lang="en-US" altLang="ko-KR" dirty="0">
                <a:latin typeface="맑은 고딕" panose="020B0503020000020004" pitchFamily="50" charset="-127"/>
              </a:rPr>
              <a:t>..</a:t>
            </a:r>
            <a:endParaRPr lang="ko-KR" altLang="en-US" dirty="0">
              <a:latin typeface="맑은 고딕" panose="020B0503020000020004" pitchFamily="50" charset="-127"/>
            </a:endParaRPr>
          </a:p>
        </p:txBody>
      </p:sp>
      <p:sp>
        <p:nvSpPr>
          <p:cNvPr id="7" name="TextBox 6"/>
          <p:cNvSpPr txBox="1"/>
          <p:nvPr/>
        </p:nvSpPr>
        <p:spPr>
          <a:xfrm>
            <a:off x="764704" y="4475896"/>
            <a:ext cx="5744449" cy="400110"/>
          </a:xfrm>
          <a:prstGeom prst="rect">
            <a:avLst/>
          </a:prstGeom>
          <a:noFill/>
        </p:spPr>
        <p:txBody>
          <a:bodyPr wrap="square" rtlCol="0">
            <a:spAutoFit/>
          </a:bodyPr>
          <a:lstStyle/>
          <a:p>
            <a:r>
              <a:rPr lang="ko-KR" altLang="en-US" sz="2000" b="1" dirty="0">
                <a:ln w="22225">
                  <a:solidFill>
                    <a:schemeClr val="accent2"/>
                  </a:solidFill>
                  <a:prstDash val="solid"/>
                </a:ln>
                <a:solidFill>
                  <a:schemeClr val="accent2">
                    <a:lumMod val="40000"/>
                    <a:lumOff val="60000"/>
                  </a:schemeClr>
                </a:solidFill>
              </a:rPr>
              <a:t>나중엔 내 프로젝트로 큰 커뮤니티 만들기</a:t>
            </a:r>
            <a:r>
              <a:rPr lang="en-US" altLang="ko-KR" sz="2000" b="1" dirty="0">
                <a:ln w="22225">
                  <a:solidFill>
                    <a:schemeClr val="accent2"/>
                  </a:solidFill>
                  <a:prstDash val="solid"/>
                </a:ln>
                <a:solidFill>
                  <a:schemeClr val="accent2">
                    <a:lumMod val="40000"/>
                    <a:lumOff val="60000"/>
                  </a:schemeClr>
                </a:solidFill>
              </a:rPr>
              <a:t>…</a:t>
            </a:r>
            <a:endParaRPr lang="ko-KR" altLang="en-US" b="1" dirty="0">
              <a:ln w="22225">
                <a:solidFill>
                  <a:schemeClr val="accent2"/>
                </a:solidFill>
                <a:prstDash val="solid"/>
              </a:ln>
              <a:solidFill>
                <a:schemeClr val="accent2">
                  <a:lumMod val="40000"/>
                  <a:lumOff val="60000"/>
                </a:schemeClr>
              </a:solidFill>
            </a:endParaRPr>
          </a:p>
        </p:txBody>
      </p:sp>
      <p:sp>
        <p:nvSpPr>
          <p:cNvPr id="6" name="타원 5"/>
          <p:cNvSpPr/>
          <p:nvPr/>
        </p:nvSpPr>
        <p:spPr>
          <a:xfrm>
            <a:off x="5576300" y="1100648"/>
            <a:ext cx="1134126" cy="113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p:cNvSpPr/>
          <p:nvPr/>
        </p:nvSpPr>
        <p:spPr>
          <a:xfrm>
            <a:off x="3969060" y="1275607"/>
            <a:ext cx="797668" cy="7494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p:cNvSpPr/>
          <p:nvPr/>
        </p:nvSpPr>
        <p:spPr>
          <a:xfrm>
            <a:off x="2186862" y="1275607"/>
            <a:ext cx="797668" cy="7494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포인트가 5개인 별 11"/>
          <p:cNvSpPr/>
          <p:nvPr/>
        </p:nvSpPr>
        <p:spPr>
          <a:xfrm>
            <a:off x="4639208" y="689683"/>
            <a:ext cx="432048" cy="34321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나눔고딕" panose="020D0604000000000000" pitchFamily="50" charset="-127"/>
              <a:ea typeface="나눔고딕" panose="020D0604000000000000" pitchFamily="50" charset="-127"/>
            </a:endParaRPr>
          </a:p>
        </p:txBody>
      </p:sp>
      <p:cxnSp>
        <p:nvCxnSpPr>
          <p:cNvPr id="13" name="직선 연결선 12"/>
          <p:cNvCxnSpPr/>
          <p:nvPr/>
        </p:nvCxnSpPr>
        <p:spPr>
          <a:xfrm flipH="1">
            <a:off x="3534831" y="792300"/>
            <a:ext cx="1231898" cy="3384375"/>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 name="오른쪽 화살표 16"/>
          <p:cNvSpPr/>
          <p:nvPr/>
        </p:nvSpPr>
        <p:spPr>
          <a:xfrm>
            <a:off x="3662351" y="3966866"/>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069261" y="3853934"/>
            <a:ext cx="1502334" cy="369332"/>
          </a:xfrm>
          <a:prstGeom prst="rect">
            <a:avLst/>
          </a:prstGeom>
          <a:noFill/>
        </p:spPr>
        <p:txBody>
          <a:bodyPr wrap="none" rtlCol="0">
            <a:spAutoFit/>
          </a:bodyPr>
          <a:lstStyle/>
          <a:p>
            <a:r>
              <a:rPr lang="ko-KR" altLang="en-US" dirty="0">
                <a:latin typeface="맑은 고딕" panose="020B0503020000020004" pitchFamily="50" charset="-127"/>
                <a:ea typeface="맑은 고딕" panose="020B0503020000020004" pitchFamily="50" charset="-127"/>
              </a:rPr>
              <a:t> </a:t>
            </a:r>
            <a:r>
              <a:rPr lang="ko-KR" altLang="en-US" dirty="0" err="1">
                <a:latin typeface="맑은 고딕" panose="020B0503020000020004" pitchFamily="50" charset="-127"/>
                <a:ea typeface="맑은 고딕" panose="020B0503020000020004" pitchFamily="50" charset="-127"/>
              </a:rPr>
              <a:t>커미터</a:t>
            </a:r>
            <a:r>
              <a:rPr lang="ko-KR" altLang="en-US" dirty="0">
                <a:latin typeface="맑은 고딕" panose="020B0503020000020004" pitchFamily="50" charset="-127"/>
                <a:ea typeface="맑은 고딕" panose="020B0503020000020004" pitchFamily="50" charset="-127"/>
              </a:rPr>
              <a:t> 레벨</a:t>
            </a:r>
          </a:p>
        </p:txBody>
      </p:sp>
    </p:spTree>
    <p:extLst>
      <p:ext uri="{BB962C8B-B14F-4D97-AF65-F5344CB8AC3E}">
        <p14:creationId xmlns:p14="http://schemas.microsoft.com/office/powerpoint/2010/main" val="404841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330030" y="195486"/>
            <a:ext cx="6527970" cy="345119"/>
          </a:xfrm>
        </p:spPr>
        <p:txBody>
          <a:bodyPr>
            <a:normAutofit/>
          </a:bodyPr>
          <a:lstStyle/>
          <a:p>
            <a:r>
              <a:rPr lang="ko-KR" altLang="en-US" dirty="0" err="1">
                <a:latin typeface="맑은 고딕" panose="020B0503020000020004" pitchFamily="50" charset="-127"/>
              </a:rPr>
              <a:t>구글</a:t>
            </a:r>
            <a:r>
              <a:rPr lang="ko-KR" altLang="en-US" dirty="0">
                <a:latin typeface="맑은 고딕" panose="020B0503020000020004" pitchFamily="50" charset="-127"/>
              </a:rPr>
              <a:t> </a:t>
            </a:r>
            <a:r>
              <a:rPr lang="ko-KR" altLang="en-US" dirty="0" err="1">
                <a:latin typeface="맑은 고딕" panose="020B0503020000020004" pitchFamily="50" charset="-127"/>
              </a:rPr>
              <a:t>오픈소스</a:t>
            </a:r>
            <a:r>
              <a:rPr lang="ko-KR" altLang="en-US" dirty="0">
                <a:latin typeface="맑은 고딕" panose="020B0503020000020004" pitchFamily="50" charset="-127"/>
              </a:rPr>
              <a:t> 라운드 테이블 </a:t>
            </a:r>
            <a:r>
              <a:rPr lang="en-US" altLang="ko-KR" sz="1800" dirty="0">
                <a:latin typeface="맑은 고딕" panose="020B0503020000020004" pitchFamily="50" charset="-127"/>
              </a:rPr>
              <a:t>(12.2.28, 14.9.11)</a:t>
            </a:r>
            <a:endParaRPr lang="ko-KR" altLang="en-US" sz="1800" dirty="0">
              <a:latin typeface="맑은 고딕" panose="020B0503020000020004" pitchFamily="50" charset="-127"/>
            </a:endParaRPr>
          </a:p>
        </p:txBody>
      </p:sp>
      <p:sp>
        <p:nvSpPr>
          <p:cNvPr id="2" name="내용 개체 틀 1"/>
          <p:cNvSpPr>
            <a:spLocks noGrp="1"/>
          </p:cNvSpPr>
          <p:nvPr>
            <p:ph idx="1"/>
          </p:nvPr>
        </p:nvSpPr>
        <p:spPr>
          <a:xfrm>
            <a:off x="116632" y="757238"/>
            <a:ext cx="6182443" cy="4118768"/>
          </a:xfrm>
        </p:spPr>
        <p:txBody>
          <a:bodyPr>
            <a:normAutofit fontScale="62500" lnSpcReduction="20000"/>
          </a:bodyPr>
          <a:lstStyle/>
          <a:p>
            <a:pPr marL="0" indent="0">
              <a:lnSpc>
                <a:spcPct val="170000"/>
              </a:lnSpc>
              <a:buNone/>
            </a:pPr>
            <a:r>
              <a:rPr lang="en-US" altLang="ko-KR" b="1" dirty="0">
                <a:latin typeface="맑은 고딕" panose="020B0503020000020004" pitchFamily="50" charset="-127"/>
              </a:rPr>
              <a:t>“</a:t>
            </a:r>
            <a:r>
              <a:rPr lang="ko-KR" altLang="en-US" b="1" dirty="0">
                <a:latin typeface="맑은 고딕" panose="020B0503020000020004" pitchFamily="50" charset="-127"/>
              </a:rPr>
              <a:t>오픈 소스 프로젝트를 즐기는데 있어서 </a:t>
            </a:r>
            <a:br>
              <a:rPr lang="en-US" altLang="ko-KR" b="1" dirty="0">
                <a:latin typeface="맑은 고딕" panose="020B0503020000020004" pitchFamily="50" charset="-127"/>
              </a:rPr>
            </a:br>
            <a:r>
              <a:rPr lang="en-US" altLang="ko-KR" b="1" dirty="0">
                <a:latin typeface="맑은 고딕" panose="020B0503020000020004" pitchFamily="50" charset="-127"/>
              </a:rPr>
              <a:t>   </a:t>
            </a:r>
            <a:r>
              <a:rPr lang="ko-KR" altLang="en-US" b="1" dirty="0">
                <a:latin typeface="맑은 고딕" panose="020B0503020000020004" pitchFamily="50" charset="-127"/>
              </a:rPr>
              <a:t>필수 조건</a:t>
            </a:r>
            <a:r>
              <a:rPr lang="en-US" altLang="ko-KR" b="1" dirty="0">
                <a:latin typeface="맑은 고딕" panose="020B0503020000020004" pitchFamily="50" charset="-127"/>
              </a:rPr>
              <a:t>:</a:t>
            </a:r>
            <a:r>
              <a:rPr lang="ko-KR" altLang="en-US" b="1" dirty="0">
                <a:latin typeface="맑은 고딕" panose="020B0503020000020004" pitchFamily="50" charset="-127"/>
              </a:rPr>
              <a:t> ‘고민하지 말고 무조건 </a:t>
            </a:r>
            <a:r>
              <a:rPr lang="ko-KR" altLang="en-US" b="1" dirty="0">
                <a:solidFill>
                  <a:srgbClr val="FF0000"/>
                </a:solidFill>
                <a:latin typeface="맑은 고딕" panose="020B0503020000020004" pitchFamily="50" charset="-127"/>
              </a:rPr>
              <a:t>저질러라</a:t>
            </a:r>
            <a:r>
              <a:rPr lang="en-US" altLang="ko-KR" b="1" dirty="0">
                <a:latin typeface="맑은 고딕" panose="020B0503020000020004" pitchFamily="50" charset="-127"/>
              </a:rPr>
              <a:t>’”</a:t>
            </a:r>
            <a:br>
              <a:rPr lang="en-US" altLang="ko-KR" b="1" dirty="0">
                <a:latin typeface="맑은 고딕" panose="020B0503020000020004" pitchFamily="50" charset="-127"/>
              </a:rPr>
            </a:br>
            <a:endParaRPr lang="en-US" altLang="ko-KR" sz="82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“그 어떤 프로젝트든 자신이 특화 해서 기여할 부분은</a:t>
            </a:r>
            <a:br>
              <a:rPr lang="en-US" altLang="ko-KR" b="1" dirty="0">
                <a:latin typeface="맑은 고딕" panose="020B0503020000020004" pitchFamily="50" charset="-127"/>
              </a:rPr>
            </a:br>
            <a:r>
              <a:rPr lang="en-US" altLang="ko-KR" b="1" dirty="0">
                <a:latin typeface="맑은 고딕" panose="020B0503020000020004" pitchFamily="50" charset="-127"/>
              </a:rPr>
              <a:t>   </a:t>
            </a:r>
            <a:r>
              <a:rPr lang="ko-KR" altLang="en-US" b="1" dirty="0">
                <a:latin typeface="맑은 고딕" panose="020B0503020000020004" pitchFamily="50" charset="-127"/>
              </a:rPr>
              <a:t>조금씩 남아 있으니</a:t>
            </a:r>
            <a:r>
              <a:rPr lang="en-US" altLang="ko-KR" b="1" dirty="0">
                <a:latin typeface="맑은 고딕" panose="020B0503020000020004" pitchFamily="50" charset="-127"/>
              </a:rPr>
              <a:t>, </a:t>
            </a:r>
            <a:r>
              <a:rPr lang="ko-KR" altLang="en-US" b="1" dirty="0">
                <a:solidFill>
                  <a:srgbClr val="FF0000"/>
                </a:solidFill>
                <a:latin typeface="맑은 고딕" panose="020B0503020000020004" pitchFamily="50" charset="-127"/>
              </a:rPr>
              <a:t>우선 참여</a:t>
            </a:r>
            <a:r>
              <a:rPr lang="ko-KR" altLang="en-US" b="1" dirty="0">
                <a:latin typeface="맑은 고딕" panose="020B0503020000020004" pitchFamily="50" charset="-127"/>
              </a:rPr>
              <a:t>해볼 것을 권한다”</a:t>
            </a:r>
            <a:br>
              <a:rPr lang="en-US" altLang="ko-KR" b="1" dirty="0">
                <a:latin typeface="맑은 고딕" panose="020B0503020000020004" pitchFamily="50" charset="-127"/>
              </a:rPr>
            </a:br>
            <a:endParaRPr lang="en-US" altLang="ko-KR" sz="97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“‘이걸 올려도 정말 될까’같은 </a:t>
            </a:r>
            <a:r>
              <a:rPr lang="ko-KR" altLang="en-US" b="1" dirty="0">
                <a:solidFill>
                  <a:srgbClr val="FF0000"/>
                </a:solidFill>
                <a:latin typeface="맑은 고딕" panose="020B0503020000020004" pitchFamily="50" charset="-127"/>
              </a:rPr>
              <a:t>고민은 하지 않길 바란다</a:t>
            </a:r>
            <a:r>
              <a:rPr lang="ko-KR" altLang="en-US" b="1" dirty="0">
                <a:latin typeface="맑은 고딕" panose="020B0503020000020004" pitchFamily="50" charset="-127"/>
              </a:rPr>
              <a:t>”</a:t>
            </a:r>
            <a:endParaRPr lang="en-US" altLang="ko-KR" b="1" dirty="0">
              <a:latin typeface="맑은 고딕" panose="020B0503020000020004" pitchFamily="50" charset="-127"/>
            </a:endParaRPr>
          </a:p>
          <a:p>
            <a:pPr marL="0" indent="0">
              <a:lnSpc>
                <a:spcPct val="170000"/>
              </a:lnSpc>
              <a:buNone/>
            </a:pPr>
            <a:endParaRPr lang="en-US" altLang="ko-KR" sz="1200" b="1" dirty="0">
              <a:latin typeface="맑은 고딕" panose="020B0503020000020004" pitchFamily="50" charset="-127"/>
            </a:endParaRPr>
          </a:p>
          <a:p>
            <a:pPr marL="0" indent="0">
              <a:lnSpc>
                <a:spcPct val="170000"/>
              </a:lnSpc>
              <a:buNone/>
            </a:pPr>
            <a:r>
              <a:rPr lang="en-US" altLang="ko-KR" b="1" dirty="0">
                <a:latin typeface="맑은 고딕" panose="020B0503020000020004" pitchFamily="50" charset="-127"/>
              </a:rPr>
              <a:t>“</a:t>
            </a:r>
            <a:r>
              <a:rPr lang="ko-KR" altLang="en-US" b="1" dirty="0">
                <a:latin typeface="맑은 고딕" panose="020B0503020000020004" pitchFamily="50" charset="-127"/>
              </a:rPr>
              <a:t>영어 실력이 있으면 좋지만</a:t>
            </a:r>
            <a:r>
              <a:rPr lang="en-US" altLang="ko-KR" b="1" dirty="0">
                <a:latin typeface="맑은 고딕" panose="020B0503020000020004" pitchFamily="50" charset="-127"/>
              </a:rPr>
              <a:t>, </a:t>
            </a:r>
            <a:r>
              <a:rPr lang="ko-KR" altLang="en-US" b="1" dirty="0">
                <a:solidFill>
                  <a:srgbClr val="FF0000"/>
                </a:solidFill>
                <a:latin typeface="맑은 고딕" panose="020B0503020000020004" pitchFamily="50" charset="-127"/>
              </a:rPr>
              <a:t>영어 실력이 문제되지는 않는다</a:t>
            </a:r>
            <a:r>
              <a:rPr lang="ko-KR" altLang="en-US" b="1" dirty="0">
                <a:latin typeface="맑은 고딕" panose="020B0503020000020004" pitchFamily="50" charset="-127"/>
              </a:rPr>
              <a:t>”</a:t>
            </a:r>
            <a:endParaRPr lang="en-US" altLang="ko-KR" b="1" dirty="0">
              <a:latin typeface="맑은 고딕" panose="020B0503020000020004" pitchFamily="50" charset="-127"/>
            </a:endParaRPr>
          </a:p>
          <a:p>
            <a:pPr marL="0" indent="0">
              <a:lnSpc>
                <a:spcPct val="170000"/>
              </a:lnSpc>
              <a:buNone/>
            </a:pPr>
            <a:endParaRPr lang="en-US" altLang="ko-KR" sz="97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a:t>
            </a:r>
            <a:r>
              <a:rPr lang="ko-KR" altLang="en-US" b="1" dirty="0">
                <a:solidFill>
                  <a:srgbClr val="FF0000"/>
                </a:solidFill>
                <a:latin typeface="맑은 고딕" panose="020B0503020000020004" pitchFamily="50" charset="-127"/>
              </a:rPr>
              <a:t>공유를 통해서 기쁨</a:t>
            </a:r>
            <a:r>
              <a:rPr lang="ko-KR" altLang="en-US" b="1" dirty="0">
                <a:latin typeface="맑은 고딕" panose="020B0503020000020004" pitchFamily="50" charset="-127"/>
              </a:rPr>
              <a:t>을 느끼는 개발자가 늘었으면 좋겠다”</a:t>
            </a:r>
            <a:endParaRPr lang="en-US" altLang="ko-KR" b="1" dirty="0">
              <a:latin typeface="맑은 고딕" panose="020B0503020000020004" pitchFamily="50" charset="-127"/>
            </a:endParaRPr>
          </a:p>
          <a:p>
            <a:pPr marL="0" indent="0">
              <a:lnSpc>
                <a:spcPct val="170000"/>
              </a:lnSpc>
              <a:buNone/>
            </a:pPr>
            <a:endParaRPr lang="en-US" altLang="ko-KR" sz="1200"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“기업들이 오픈 소스 프로젝트에 참여했던 개발자를 우대하는 분위기이기 때문에</a:t>
            </a:r>
            <a:br>
              <a:rPr lang="en-US" altLang="ko-KR" b="1" dirty="0">
                <a:latin typeface="맑은 고딕" panose="020B0503020000020004" pitchFamily="50" charset="-127"/>
              </a:rPr>
            </a:br>
            <a:r>
              <a:rPr lang="ko-KR" altLang="en-US" b="1" dirty="0">
                <a:latin typeface="맑은 고딕" panose="020B0503020000020004" pitchFamily="50" charset="-127"/>
              </a:rPr>
              <a:t>  오픈 소스 프로젝트 참여로 </a:t>
            </a:r>
            <a:r>
              <a:rPr lang="ko-KR" altLang="en-US" b="1" dirty="0">
                <a:solidFill>
                  <a:srgbClr val="FF0000"/>
                </a:solidFill>
                <a:latin typeface="맑은 고딕" panose="020B0503020000020004" pitchFamily="50" charset="-127"/>
              </a:rPr>
              <a:t>얻는 것이 분명 있다</a:t>
            </a:r>
            <a:r>
              <a:rPr lang="ko-KR" altLang="en-US" b="1" dirty="0">
                <a:latin typeface="맑은 고딕" panose="020B0503020000020004" pitchFamily="50" charset="-127"/>
              </a:rPr>
              <a:t>”</a:t>
            </a:r>
          </a:p>
        </p:txBody>
      </p:sp>
      <p:pic>
        <p:nvPicPr>
          <p:cNvPr id="2050" name="Picture 2" descr="http://www.bloter.net/files/2012/02/P2284537-500x332.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4437112" y="757238"/>
            <a:ext cx="2278062" cy="151447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509120" y="2269406"/>
            <a:ext cx="2143592" cy="253916"/>
          </a:xfrm>
          <a:prstGeom prst="rect">
            <a:avLst/>
          </a:prstGeom>
          <a:noFill/>
        </p:spPr>
        <p:txBody>
          <a:bodyPr wrap="square" rtlCol="0">
            <a:spAutoFit/>
          </a:bodyPr>
          <a:lstStyle/>
          <a:p>
            <a:pPr algn="ctr"/>
            <a:r>
              <a:rPr lang="ko-KR" altLang="en-US" sz="1050" dirty="0">
                <a:latin typeface="나눔고딕" panose="020D0604000000000000" pitchFamily="50" charset="-127"/>
                <a:ea typeface="나눔고딕" panose="020D0604000000000000" pitchFamily="50" charset="-127"/>
              </a:rPr>
              <a:t>허준회</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허태준</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김국진</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김남형</a:t>
            </a:r>
          </a:p>
        </p:txBody>
      </p:sp>
    </p:spTree>
    <p:extLst>
      <p:ext uri="{BB962C8B-B14F-4D97-AF65-F5344CB8AC3E}">
        <p14:creationId xmlns:p14="http://schemas.microsoft.com/office/powerpoint/2010/main" val="311940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pen source education resou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067" y="411510"/>
            <a:ext cx="4641711" cy="290909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직사각형 2"/>
          <p:cNvSpPr/>
          <p:nvPr/>
        </p:nvSpPr>
        <p:spPr>
          <a:xfrm>
            <a:off x="4988594" y="3309767"/>
            <a:ext cx="1656184" cy="261610"/>
          </a:xfrm>
          <a:prstGeom prst="rect">
            <a:avLst/>
          </a:prstGeom>
        </p:spPr>
        <p:txBody>
          <a:bodyPr wrap="square">
            <a:spAutoFit/>
          </a:bodyPr>
          <a:lstStyle/>
          <a:p>
            <a:pPr algn="r"/>
            <a:r>
              <a:rPr lang="en-US" altLang="ko-KR" sz="1100" dirty="0"/>
              <a:t>http://opensource.com</a:t>
            </a:r>
          </a:p>
        </p:txBody>
      </p:sp>
      <p:sp>
        <p:nvSpPr>
          <p:cNvPr id="5" name="TextBox 4"/>
          <p:cNvSpPr txBox="1"/>
          <p:nvPr/>
        </p:nvSpPr>
        <p:spPr>
          <a:xfrm>
            <a:off x="260350" y="3579813"/>
            <a:ext cx="5955605" cy="1384995"/>
          </a:xfrm>
          <a:prstGeom prst="rect">
            <a:avLst/>
          </a:prstGeom>
          <a:noFill/>
        </p:spPr>
        <p:txBody>
          <a:bodyPr wrap="none" rtlCol="0">
            <a:spAutoFit/>
          </a:bodyPr>
          <a:lstStyle/>
          <a:p>
            <a:pPr>
              <a:lnSpc>
                <a:spcPct val="150000"/>
              </a:lnSpc>
            </a:pPr>
            <a:r>
              <a:rPr lang="en-US" altLang="ko-KR" sz="2000" b="1" dirty="0">
                <a:solidFill>
                  <a:srgbClr val="FF0000"/>
                </a:solidFill>
              </a:rPr>
              <a:t>Open Source:</a:t>
            </a:r>
          </a:p>
          <a:p>
            <a:pPr>
              <a:lnSpc>
                <a:spcPct val="150000"/>
              </a:lnSpc>
            </a:pPr>
            <a:r>
              <a:rPr lang="en-US" altLang="ko-KR" dirty="0"/>
              <a:t>A proven business paradigm</a:t>
            </a:r>
          </a:p>
          <a:p>
            <a:pPr>
              <a:lnSpc>
                <a:spcPct val="150000"/>
              </a:lnSpc>
            </a:pPr>
            <a:r>
              <a:rPr lang="en-US" altLang="ko-KR" dirty="0"/>
              <a:t>to accommodate various requirements most efficiently.</a:t>
            </a:r>
            <a:endParaRPr lang="ko-KR" altLang="en-US" dirty="0"/>
          </a:p>
        </p:txBody>
      </p:sp>
    </p:spTree>
    <p:extLst>
      <p:ext uri="{BB962C8B-B14F-4D97-AF65-F5344CB8AC3E}">
        <p14:creationId xmlns:p14="http://schemas.microsoft.com/office/powerpoint/2010/main" val="4138931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latin typeface="맑은 고딕" panose="020B0503020000020004" pitchFamily="50" charset="-127"/>
              </a:rPr>
              <a:t>선수의 반열에</a:t>
            </a:r>
            <a:r>
              <a:rPr lang="en-US" altLang="ko-KR" dirty="0">
                <a:latin typeface="맑은 고딕" panose="020B0503020000020004" pitchFamily="50" charset="-127"/>
              </a:rPr>
              <a:t> </a:t>
            </a:r>
            <a:r>
              <a:rPr lang="ko-KR" altLang="en-US" dirty="0">
                <a:latin typeface="맑은 고딕" panose="020B0503020000020004" pitchFamily="50" charset="-127"/>
              </a:rPr>
              <a:t>오르려면</a:t>
            </a:r>
            <a:r>
              <a:rPr lang="en-US" altLang="ko-KR" dirty="0">
                <a:latin typeface="맑은 고딕" panose="020B0503020000020004" pitchFamily="50" charset="-127"/>
              </a:rPr>
              <a:t>..</a:t>
            </a:r>
            <a:endParaRPr lang="ko-KR" altLang="en-US" dirty="0">
              <a:latin typeface="맑은 고딕" panose="020B0503020000020004" pitchFamily="50" charset="-127"/>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453252964"/>
              </p:ext>
            </p:extLst>
          </p:nvPr>
        </p:nvGraphicFramePr>
        <p:xfrm>
          <a:off x="1602145" y="920051"/>
          <a:ext cx="6164263" cy="3830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76672" y="2139702"/>
            <a:ext cx="1742786" cy="1338828"/>
          </a:xfrm>
          <a:prstGeom prst="rect">
            <a:avLst/>
          </a:prstGeom>
          <a:noFill/>
        </p:spPr>
        <p:txBody>
          <a:bodyPr wrap="none" rtlCol="0">
            <a:spAutoFit/>
          </a:bodyPr>
          <a:lstStyle/>
          <a:p>
            <a:pPr algn="ctr"/>
            <a:r>
              <a:rPr lang="ko-KR" altLang="en-US"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열정</a:t>
            </a:r>
            <a:endParaRPr lang="en-US" altLang="ko-KR"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ctr"/>
            <a:r>
              <a:rPr lang="ko-KR" altLang="en-US" sz="4050" b="1" dirty="0" err="1">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진정성</a:t>
            </a:r>
            <a:endParaRPr lang="ko-KR" altLang="en-US"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6" name="십자형 5"/>
          <p:cNvSpPr/>
          <p:nvPr/>
        </p:nvSpPr>
        <p:spPr>
          <a:xfrm>
            <a:off x="2443971" y="2392529"/>
            <a:ext cx="810090" cy="810090"/>
          </a:xfrm>
          <a:prstGeom prst="plus">
            <a:avLst>
              <a:gd name="adj" fmla="val 379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00203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Contributor</a:t>
            </a:r>
            <a:r>
              <a:rPr lang="ko-KR" altLang="en-US" dirty="0"/>
              <a:t>가 되려면 </a:t>
            </a:r>
            <a:r>
              <a:rPr lang="en-US" altLang="ko-KR" dirty="0"/>
              <a:t>…</a:t>
            </a:r>
            <a:endParaRPr lang="ko-KR" altLang="en-US" dirty="0"/>
          </a:p>
        </p:txBody>
      </p:sp>
      <p:sp>
        <p:nvSpPr>
          <p:cNvPr id="3" name="내용 개체 틀 2"/>
          <p:cNvSpPr>
            <a:spLocks noGrp="1"/>
          </p:cNvSpPr>
          <p:nvPr>
            <p:ph idx="1"/>
          </p:nvPr>
        </p:nvSpPr>
        <p:spPr/>
        <p:txBody>
          <a:bodyPr>
            <a:normAutofit fontScale="85000" lnSpcReduction="20000"/>
          </a:bodyPr>
          <a:lstStyle/>
          <a:p>
            <a:r>
              <a:rPr lang="ko-KR" altLang="en-US" dirty="0">
                <a:solidFill>
                  <a:schemeClr val="tx1"/>
                </a:solidFill>
              </a:rPr>
              <a:t>세 가지 작전</a:t>
            </a:r>
            <a:endParaRPr lang="en-US" altLang="ko-KR" dirty="0">
              <a:solidFill>
                <a:schemeClr val="tx1"/>
              </a:solidFill>
            </a:endParaRPr>
          </a:p>
          <a:p>
            <a:endParaRPr lang="en-US" altLang="ko-KR" dirty="0">
              <a:solidFill>
                <a:schemeClr val="tx1"/>
              </a:solidFill>
            </a:endParaRPr>
          </a:p>
          <a:p>
            <a:pPr marL="600075" lvl="1" indent="-342900">
              <a:buFont typeface="+mj-lt"/>
              <a:buAutoNum type="arabicPeriod"/>
            </a:pPr>
            <a:r>
              <a:rPr lang="ko-KR" altLang="en-US" dirty="0">
                <a:solidFill>
                  <a:schemeClr val="tx1"/>
                </a:solidFill>
              </a:rPr>
              <a:t>관심 있는 </a:t>
            </a:r>
            <a:r>
              <a:rPr lang="en-US" altLang="ko-KR" dirty="0">
                <a:solidFill>
                  <a:schemeClr val="tx1"/>
                </a:solidFill>
              </a:rPr>
              <a:t>(</a:t>
            </a:r>
            <a:r>
              <a:rPr lang="ko-KR" altLang="en-US" dirty="0">
                <a:solidFill>
                  <a:schemeClr val="tx1"/>
                </a:solidFill>
              </a:rPr>
              <a:t>자주 쓰는</a:t>
            </a:r>
            <a:r>
              <a:rPr lang="en-US" altLang="ko-KR" dirty="0">
                <a:solidFill>
                  <a:schemeClr val="tx1"/>
                </a:solidFill>
              </a:rPr>
              <a:t>)</a:t>
            </a:r>
            <a:r>
              <a:rPr lang="ko-KR" altLang="en-US" dirty="0">
                <a:solidFill>
                  <a:schemeClr val="tx1"/>
                </a:solidFill>
              </a:rPr>
              <a:t> 프로젝트를 선정</a:t>
            </a:r>
            <a:endParaRPr lang="en-US" altLang="ko-KR" dirty="0">
              <a:solidFill>
                <a:schemeClr val="tx1"/>
              </a:solidFill>
            </a:endParaRPr>
          </a:p>
          <a:p>
            <a:pPr marL="600075" lvl="1" indent="-342900">
              <a:buFont typeface="+mj-lt"/>
              <a:buAutoNum type="arabicPeriod"/>
            </a:pPr>
            <a:endParaRPr lang="en-US" altLang="ko-KR" dirty="0">
              <a:solidFill>
                <a:schemeClr val="tx1"/>
              </a:solidFill>
            </a:endParaRPr>
          </a:p>
          <a:p>
            <a:pPr lvl="2"/>
            <a:r>
              <a:rPr lang="ko-KR" altLang="en-US" sz="1400" dirty="0">
                <a:solidFill>
                  <a:schemeClr val="tx1"/>
                </a:solidFill>
              </a:rPr>
              <a:t>열심히 써본다</a:t>
            </a:r>
            <a:r>
              <a:rPr lang="en-US" altLang="ko-KR" sz="1400" dirty="0">
                <a:solidFill>
                  <a:schemeClr val="tx1"/>
                </a:solidFill>
              </a:rPr>
              <a:t>.</a:t>
            </a:r>
          </a:p>
          <a:p>
            <a:pPr lvl="2"/>
            <a:r>
              <a:rPr lang="ko-KR" altLang="en-US" sz="1400" dirty="0">
                <a:solidFill>
                  <a:schemeClr val="tx1"/>
                </a:solidFill>
              </a:rPr>
              <a:t>매뉴얼</a:t>
            </a:r>
            <a:r>
              <a:rPr lang="en-US" altLang="ko-KR" sz="1400" dirty="0">
                <a:solidFill>
                  <a:schemeClr val="tx1"/>
                </a:solidFill>
              </a:rPr>
              <a:t>,</a:t>
            </a:r>
            <a:r>
              <a:rPr lang="ko-KR" altLang="en-US" sz="1400" dirty="0">
                <a:solidFill>
                  <a:schemeClr val="tx1"/>
                </a:solidFill>
              </a:rPr>
              <a:t> 사용 팁을 만든다</a:t>
            </a:r>
            <a:r>
              <a:rPr lang="en-US" altLang="ko-KR" sz="1400" dirty="0">
                <a:solidFill>
                  <a:schemeClr val="tx1"/>
                </a:solidFill>
              </a:rPr>
              <a:t>.</a:t>
            </a:r>
          </a:p>
          <a:p>
            <a:pPr lvl="2"/>
            <a:r>
              <a:rPr lang="ko-KR" altLang="en-US" sz="1400" dirty="0">
                <a:solidFill>
                  <a:schemeClr val="tx1"/>
                </a:solidFill>
              </a:rPr>
              <a:t>크고 작은 문제를 발견하고 보고한다</a:t>
            </a:r>
            <a:r>
              <a:rPr lang="en-US" altLang="ko-KR" sz="1400" dirty="0">
                <a:solidFill>
                  <a:schemeClr val="tx1"/>
                </a:solidFill>
              </a:rPr>
              <a:t>.</a:t>
            </a:r>
          </a:p>
          <a:p>
            <a:pPr lvl="2"/>
            <a:r>
              <a:rPr lang="ko-KR" altLang="en-US" sz="1400" dirty="0">
                <a:solidFill>
                  <a:schemeClr val="tx1"/>
                </a:solidFill>
              </a:rPr>
              <a:t>해당 부분 소스를 수정하여 고친다</a:t>
            </a:r>
            <a:r>
              <a:rPr lang="en-US" altLang="ko-KR" sz="1400" dirty="0">
                <a:solidFill>
                  <a:schemeClr val="tx1"/>
                </a:solidFill>
              </a:rPr>
              <a:t>.</a:t>
            </a:r>
          </a:p>
          <a:p>
            <a:pPr lvl="2"/>
            <a:r>
              <a:rPr lang="ko-KR" altLang="en-US" sz="1400" dirty="0">
                <a:solidFill>
                  <a:schemeClr val="tx1"/>
                </a:solidFill>
              </a:rPr>
              <a:t>새로운 기능을 추가한다</a:t>
            </a:r>
            <a:r>
              <a:rPr lang="en-US" altLang="ko-KR" sz="1400" dirty="0">
                <a:solidFill>
                  <a:schemeClr val="tx1"/>
                </a:solidFill>
              </a:rPr>
              <a:t>.</a:t>
            </a:r>
          </a:p>
          <a:p>
            <a:pPr lvl="2"/>
            <a:endParaRPr lang="en-US" altLang="ko-KR" dirty="0">
              <a:solidFill>
                <a:schemeClr val="tx1"/>
              </a:solidFill>
            </a:endParaRPr>
          </a:p>
          <a:p>
            <a:pPr marL="600075" lvl="1" indent="-342900">
              <a:buFont typeface="+mj-lt"/>
              <a:buAutoNum type="arabicPeriod"/>
            </a:pPr>
            <a:r>
              <a:rPr lang="ko-KR" altLang="en-US" dirty="0">
                <a:solidFill>
                  <a:schemeClr val="tx1"/>
                </a:solidFill>
              </a:rPr>
              <a:t>발전 가능성이 있는 프로젝트를 선정</a:t>
            </a:r>
            <a:endParaRPr lang="en-US" altLang="ko-KR" dirty="0">
              <a:solidFill>
                <a:schemeClr val="tx1"/>
              </a:solidFill>
            </a:endParaRPr>
          </a:p>
          <a:p>
            <a:pPr marL="600075" lvl="1" indent="-342900">
              <a:buFont typeface="+mj-lt"/>
              <a:buAutoNum type="arabicPeriod"/>
            </a:pPr>
            <a:endParaRPr lang="en-US" altLang="ko-KR" dirty="0">
              <a:solidFill>
                <a:schemeClr val="tx1"/>
              </a:solidFill>
            </a:endParaRPr>
          </a:p>
          <a:p>
            <a:pPr lvl="2"/>
            <a:r>
              <a:rPr lang="ko-KR" altLang="en-US" sz="1400" dirty="0">
                <a:solidFill>
                  <a:schemeClr val="tx1"/>
                </a:solidFill>
              </a:rPr>
              <a:t>한글을 지원한다</a:t>
            </a:r>
            <a:r>
              <a:rPr lang="en-US" altLang="ko-KR" sz="1400" dirty="0">
                <a:solidFill>
                  <a:schemeClr val="tx1"/>
                </a:solidFill>
              </a:rPr>
              <a:t>.</a:t>
            </a:r>
          </a:p>
          <a:p>
            <a:pPr lvl="2"/>
            <a:r>
              <a:rPr lang="ko-KR" altLang="en-US" sz="1400" dirty="0">
                <a:solidFill>
                  <a:schemeClr val="tx1"/>
                </a:solidFill>
              </a:rPr>
              <a:t>다른 프로젝트와 엮어본다</a:t>
            </a:r>
            <a:r>
              <a:rPr lang="en-US" altLang="ko-KR" sz="1400" dirty="0">
                <a:solidFill>
                  <a:schemeClr val="tx1"/>
                </a:solidFill>
              </a:rPr>
              <a:t>.</a:t>
            </a:r>
          </a:p>
          <a:p>
            <a:pPr lvl="2"/>
            <a:r>
              <a:rPr lang="ko-KR" altLang="en-US" sz="1400" dirty="0">
                <a:solidFill>
                  <a:schemeClr val="tx1"/>
                </a:solidFill>
              </a:rPr>
              <a:t>새로운 기능을 제안하고 추가한다</a:t>
            </a:r>
            <a:r>
              <a:rPr lang="en-US" altLang="ko-KR" sz="1400" dirty="0">
                <a:solidFill>
                  <a:schemeClr val="tx1"/>
                </a:solidFill>
              </a:rPr>
              <a:t>.</a:t>
            </a:r>
          </a:p>
          <a:p>
            <a:pPr lvl="2"/>
            <a:endParaRPr lang="en-US" altLang="ko-KR" sz="1400" dirty="0">
              <a:solidFill>
                <a:schemeClr val="tx1"/>
              </a:solidFill>
            </a:endParaRPr>
          </a:p>
          <a:p>
            <a:pPr marL="600075" lvl="1" indent="-342900">
              <a:buFont typeface="+mj-lt"/>
              <a:buAutoNum type="arabicPeriod"/>
            </a:pPr>
            <a:r>
              <a:rPr lang="ko-KR" altLang="en-US" dirty="0">
                <a:solidFill>
                  <a:schemeClr val="tx1"/>
                </a:solidFill>
              </a:rPr>
              <a:t>마구잡이로 선정 </a:t>
            </a:r>
            <a:r>
              <a:rPr lang="en-US" altLang="ko-KR" dirty="0">
                <a:solidFill>
                  <a:schemeClr val="tx1"/>
                </a:solidFill>
              </a:rPr>
              <a:t>(</a:t>
            </a:r>
            <a:r>
              <a:rPr lang="ko-KR" altLang="en-US" dirty="0">
                <a:solidFill>
                  <a:schemeClr val="tx1"/>
                </a:solidFill>
              </a:rPr>
              <a:t>큰 프로젝트를 선정</a:t>
            </a:r>
            <a:r>
              <a:rPr lang="en-US" altLang="ko-KR" dirty="0">
                <a:solidFill>
                  <a:schemeClr val="tx1"/>
                </a:solidFill>
              </a:rPr>
              <a:t>)</a:t>
            </a:r>
          </a:p>
          <a:p>
            <a:pPr marL="600075" lvl="1" indent="-342900">
              <a:buFont typeface="+mj-lt"/>
              <a:buAutoNum type="arabicPeriod"/>
            </a:pPr>
            <a:endParaRPr lang="en-US" altLang="ko-KR" dirty="0">
              <a:solidFill>
                <a:schemeClr val="tx1"/>
              </a:solidFill>
            </a:endParaRPr>
          </a:p>
          <a:p>
            <a:pPr lvl="2"/>
            <a:r>
              <a:rPr lang="en-US" altLang="ko-KR" sz="1400" dirty="0">
                <a:solidFill>
                  <a:schemeClr val="tx1"/>
                </a:solidFill>
              </a:rPr>
              <a:t>Document, Comment</a:t>
            </a:r>
            <a:r>
              <a:rPr lang="ko-KR" altLang="en-US" sz="1400" dirty="0">
                <a:solidFill>
                  <a:schemeClr val="tx1"/>
                </a:solidFill>
              </a:rPr>
              <a:t>에 집중한다</a:t>
            </a:r>
            <a:r>
              <a:rPr lang="en-US" altLang="ko-KR" sz="1400" dirty="0">
                <a:solidFill>
                  <a:schemeClr val="tx1"/>
                </a:solidFill>
              </a:rPr>
              <a:t>.</a:t>
            </a:r>
          </a:p>
          <a:p>
            <a:pPr lvl="2"/>
            <a:r>
              <a:rPr lang="en-US" altLang="ko-KR" sz="1400" dirty="0">
                <a:solidFill>
                  <a:schemeClr val="tx1"/>
                </a:solidFill>
              </a:rPr>
              <a:t>Spelling, </a:t>
            </a:r>
            <a:r>
              <a:rPr lang="ko-KR" altLang="en-US" sz="1400" dirty="0">
                <a:solidFill>
                  <a:schemeClr val="tx1"/>
                </a:solidFill>
              </a:rPr>
              <a:t>비문</a:t>
            </a:r>
            <a:r>
              <a:rPr lang="en-US" altLang="ko-KR" sz="1400" dirty="0">
                <a:solidFill>
                  <a:schemeClr val="tx1"/>
                </a:solidFill>
              </a:rPr>
              <a:t>, … </a:t>
            </a:r>
            <a:r>
              <a:rPr lang="ko-KR" altLang="en-US" sz="1400" dirty="0">
                <a:solidFill>
                  <a:schemeClr val="tx1"/>
                </a:solidFill>
              </a:rPr>
              <a:t>수정한다</a:t>
            </a:r>
            <a:r>
              <a:rPr lang="en-US" altLang="ko-KR" sz="1400" dirty="0">
                <a:solidFill>
                  <a:schemeClr val="tx1"/>
                </a:solidFill>
              </a:rPr>
              <a:t>.</a:t>
            </a:r>
          </a:p>
          <a:p>
            <a:pPr lvl="2"/>
            <a:endParaRPr lang="en-US" altLang="ko-KR" sz="1400" dirty="0">
              <a:solidFill>
                <a:schemeClr val="tx1"/>
              </a:solidFill>
            </a:endParaRPr>
          </a:p>
          <a:p>
            <a:pPr marL="257175" lvl="1" indent="0">
              <a:buNone/>
            </a:pPr>
            <a:r>
              <a:rPr lang="en-US" altLang="ko-KR" dirty="0">
                <a:solidFill>
                  <a:schemeClr val="tx1"/>
                </a:solidFill>
              </a:rPr>
              <a:t>* 3</a:t>
            </a:r>
            <a:r>
              <a:rPr lang="ko-KR" altLang="en-US" dirty="0">
                <a:solidFill>
                  <a:schemeClr val="tx1"/>
                </a:solidFill>
              </a:rPr>
              <a:t>번도 좋지만</a:t>
            </a:r>
            <a:r>
              <a:rPr lang="en-US" altLang="ko-KR" dirty="0">
                <a:solidFill>
                  <a:schemeClr val="tx1"/>
                </a:solidFill>
              </a:rPr>
              <a:t>, Wikipedia (</a:t>
            </a:r>
            <a:r>
              <a:rPr lang="ko-KR" altLang="en-US" dirty="0">
                <a:solidFill>
                  <a:schemeClr val="tx1"/>
                </a:solidFill>
              </a:rPr>
              <a:t>한글</a:t>
            </a:r>
            <a:r>
              <a:rPr lang="en-US" altLang="ko-KR" dirty="0">
                <a:solidFill>
                  <a:schemeClr val="tx1"/>
                </a:solidFill>
              </a:rPr>
              <a:t>, </a:t>
            </a:r>
            <a:r>
              <a:rPr lang="ko-KR" altLang="en-US" dirty="0">
                <a:solidFill>
                  <a:schemeClr val="tx1"/>
                </a:solidFill>
              </a:rPr>
              <a:t>영문</a:t>
            </a:r>
            <a:r>
              <a:rPr lang="en-US" altLang="ko-KR" dirty="0">
                <a:solidFill>
                  <a:schemeClr val="tx1"/>
                </a:solidFill>
              </a:rPr>
              <a:t>) article </a:t>
            </a:r>
            <a:r>
              <a:rPr lang="ko-KR" altLang="en-US" dirty="0">
                <a:solidFill>
                  <a:schemeClr val="tx1"/>
                </a:solidFill>
              </a:rPr>
              <a:t>쓰기</a:t>
            </a:r>
            <a:endParaRPr lang="en-US" altLang="ko-KR" dirty="0">
              <a:solidFill>
                <a:schemeClr val="tx1"/>
              </a:solidFill>
            </a:endParaRPr>
          </a:p>
        </p:txBody>
      </p:sp>
      <p:sp>
        <p:nvSpPr>
          <p:cNvPr id="5" name="TextBox 4"/>
          <p:cNvSpPr txBox="1"/>
          <p:nvPr/>
        </p:nvSpPr>
        <p:spPr>
          <a:xfrm>
            <a:off x="5138649" y="1585568"/>
            <a:ext cx="636713" cy="369332"/>
          </a:xfrm>
          <a:prstGeom prst="rect">
            <a:avLst/>
          </a:prstGeom>
          <a:noFill/>
          <a:ln>
            <a:solidFill>
              <a:srgbClr val="FF0000"/>
            </a:solidFill>
          </a:ln>
        </p:spPr>
        <p:txBody>
          <a:bodyPr wrap="none" rtlCol="0">
            <a:spAutoFit/>
          </a:bodyPr>
          <a:lstStyle/>
          <a:p>
            <a:r>
              <a:rPr lang="en-US" altLang="ko-KR" dirty="0"/>
              <a:t>Fork</a:t>
            </a:r>
            <a:endParaRPr lang="ko-KR" altLang="en-US" dirty="0"/>
          </a:p>
        </p:txBody>
      </p:sp>
      <p:sp>
        <p:nvSpPr>
          <p:cNvPr id="6" name="TextBox 5"/>
          <p:cNvSpPr txBox="1"/>
          <p:nvPr/>
        </p:nvSpPr>
        <p:spPr>
          <a:xfrm>
            <a:off x="4725144" y="2562458"/>
            <a:ext cx="1476110" cy="369332"/>
          </a:xfrm>
          <a:prstGeom prst="rect">
            <a:avLst/>
          </a:prstGeom>
          <a:noFill/>
          <a:ln>
            <a:solidFill>
              <a:srgbClr val="FF0000"/>
            </a:solidFill>
          </a:ln>
        </p:spPr>
        <p:txBody>
          <a:bodyPr wrap="none" rtlCol="0">
            <a:spAutoFit/>
          </a:bodyPr>
          <a:lstStyle/>
          <a:p>
            <a:r>
              <a:rPr lang="en-US" altLang="ko-KR" dirty="0"/>
              <a:t>Pull Request</a:t>
            </a:r>
            <a:endParaRPr lang="ko-KR" altLang="en-US" dirty="0"/>
          </a:p>
        </p:txBody>
      </p:sp>
      <p:cxnSp>
        <p:nvCxnSpPr>
          <p:cNvPr id="9" name="직선 화살표 연결선 8"/>
          <p:cNvCxnSpPr>
            <a:stCxn id="5" idx="2"/>
            <a:endCxn id="6" idx="0"/>
          </p:cNvCxnSpPr>
          <p:nvPr/>
        </p:nvCxnSpPr>
        <p:spPr>
          <a:xfrm>
            <a:off x="5457006" y="1954900"/>
            <a:ext cx="6193" cy="6075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321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556792" y="2733768"/>
            <a:ext cx="3744416" cy="54006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제목 2"/>
          <p:cNvSpPr>
            <a:spLocks noGrp="1"/>
          </p:cNvSpPr>
          <p:nvPr>
            <p:ph type="title"/>
          </p:nvPr>
        </p:nvSpPr>
        <p:spPr/>
        <p:txBody>
          <a:bodyPr/>
          <a:lstStyle/>
          <a:p>
            <a:r>
              <a:rPr lang="ko-KR" altLang="en-US" dirty="0">
                <a:latin typeface="맑은 고딕" panose="020B0503020000020004" pitchFamily="50" charset="-127"/>
              </a:rPr>
              <a:t>공개는 언제나 </a:t>
            </a:r>
            <a:r>
              <a:rPr lang="ko-KR" altLang="en-US" dirty="0">
                <a:solidFill>
                  <a:srgbClr val="FF0000"/>
                </a:solidFill>
                <a:latin typeface="맑은 고딕" panose="020B0503020000020004" pitchFamily="50" charset="-127"/>
              </a:rPr>
              <a:t>적극적인</a:t>
            </a:r>
            <a:r>
              <a:rPr lang="ko-KR" altLang="en-US" dirty="0">
                <a:latin typeface="맑은 고딕" panose="020B0503020000020004" pitchFamily="50" charset="-127"/>
              </a:rPr>
              <a:t> 공개를 의미</a:t>
            </a:r>
          </a:p>
        </p:txBody>
      </p:sp>
      <p:sp>
        <p:nvSpPr>
          <p:cNvPr id="4" name="TextBox 3"/>
          <p:cNvSpPr txBox="1"/>
          <p:nvPr/>
        </p:nvSpPr>
        <p:spPr>
          <a:xfrm>
            <a:off x="735794" y="3851793"/>
            <a:ext cx="5386411" cy="923330"/>
          </a:xfrm>
          <a:prstGeom prst="rect">
            <a:avLst/>
          </a:prstGeom>
          <a:noFill/>
        </p:spPr>
        <p:txBody>
          <a:bodyPr wrap="none" rtlCol="0">
            <a:spAutoFit/>
          </a:bodyPr>
          <a:lstStyle/>
          <a:p>
            <a:pPr algn="ctr"/>
            <a:r>
              <a:rPr lang="en-US" altLang="ko-KR" dirty="0">
                <a:latin typeface="맑은 고딕" panose="020B0503020000020004" pitchFamily="50" charset="-127"/>
                <a:ea typeface="맑은 고딕" panose="020B0503020000020004" pitchFamily="50" charset="-127"/>
              </a:rPr>
              <a:t>Open Source</a:t>
            </a:r>
            <a:r>
              <a:rPr lang="ko-KR" altLang="en-US" dirty="0">
                <a:latin typeface="맑은 고딕" panose="020B0503020000020004" pitchFamily="50" charset="-127"/>
                <a:ea typeface="맑은 고딕" panose="020B0503020000020004" pitchFamily="50" charset="-127"/>
              </a:rPr>
              <a:t>의 장점을 살리기 위해서는</a:t>
            </a:r>
            <a:endParaRPr lang="en-US" altLang="ko-KR" dirty="0">
              <a:latin typeface="맑은 고딕" panose="020B0503020000020004" pitchFamily="50" charset="-127"/>
              <a:ea typeface="맑은 고딕" panose="020B0503020000020004" pitchFamily="50" charset="-127"/>
            </a:endParaRPr>
          </a:p>
          <a:p>
            <a:pPr algn="ctr"/>
            <a:r>
              <a:rPr lang="ko-KR" altLang="en-US" dirty="0">
                <a:solidFill>
                  <a:srgbClr val="FF0000"/>
                </a:solidFill>
                <a:latin typeface="맑은 고딕" panose="020B0503020000020004" pitchFamily="50" charset="-127"/>
                <a:ea typeface="맑은 고딕" panose="020B0503020000020004" pitchFamily="50" charset="-127"/>
              </a:rPr>
              <a:t>처음부터 적극적 공개 </a:t>
            </a:r>
            <a:r>
              <a:rPr lang="en-US" altLang="ko-KR" dirty="0">
                <a:solidFill>
                  <a:srgbClr val="FF0000"/>
                </a:solidFill>
                <a:latin typeface="맑은 고딕" panose="020B0503020000020004" pitchFamily="50" charset="-127"/>
                <a:ea typeface="맑은 고딕" panose="020B0503020000020004" pitchFamily="50" charset="-127"/>
              </a:rPr>
              <a:t>(</a:t>
            </a:r>
            <a:r>
              <a:rPr lang="ko-KR" altLang="en-US" dirty="0">
                <a:solidFill>
                  <a:srgbClr val="FF0000"/>
                </a:solidFill>
                <a:latin typeface="맑은 고딕" panose="020B0503020000020004" pitchFamily="50" charset="-127"/>
                <a:ea typeface="맑은 고딕" panose="020B0503020000020004" pitchFamily="50" charset="-127"/>
              </a:rPr>
              <a:t>의사 결정 과정</a:t>
            </a:r>
            <a:r>
              <a:rPr lang="en-US" altLang="ko-KR" dirty="0">
                <a:solidFill>
                  <a:srgbClr val="FF0000"/>
                </a:solidFill>
                <a:latin typeface="맑은 고딕" panose="020B0503020000020004" pitchFamily="50" charset="-127"/>
                <a:ea typeface="맑은 고딕" panose="020B0503020000020004" pitchFamily="50" charset="-127"/>
              </a:rPr>
              <a:t>, </a:t>
            </a:r>
            <a:r>
              <a:rPr lang="ko-KR" altLang="en-US" dirty="0">
                <a:solidFill>
                  <a:srgbClr val="FF0000"/>
                </a:solidFill>
                <a:latin typeface="맑은 고딕" panose="020B0503020000020004" pitchFamily="50" charset="-127"/>
                <a:ea typeface="맑은 고딕" panose="020B0503020000020004" pitchFamily="50" charset="-127"/>
              </a:rPr>
              <a:t>문서</a:t>
            </a:r>
            <a:r>
              <a:rPr lang="en-US" altLang="ko-KR" dirty="0">
                <a:solidFill>
                  <a:srgbClr val="FF0000"/>
                </a:solidFill>
                <a:latin typeface="맑은 고딕" panose="020B0503020000020004" pitchFamily="50" charset="-127"/>
                <a:ea typeface="맑은 고딕" panose="020B0503020000020004" pitchFamily="50" charset="-127"/>
              </a:rPr>
              <a:t>, </a:t>
            </a:r>
            <a:r>
              <a:rPr lang="ko-KR" altLang="en-US" dirty="0">
                <a:solidFill>
                  <a:srgbClr val="FF0000"/>
                </a:solidFill>
                <a:latin typeface="맑은 고딕" panose="020B0503020000020004" pitchFamily="50" charset="-127"/>
                <a:ea typeface="맑은 고딕" panose="020B0503020000020004" pitchFamily="50" charset="-127"/>
              </a:rPr>
              <a:t>소스</a:t>
            </a:r>
            <a:r>
              <a:rPr lang="en-US" altLang="ko-KR" dirty="0">
                <a:solidFill>
                  <a:srgbClr val="FF0000"/>
                </a:solidFill>
                <a:latin typeface="맑은 고딕" panose="020B0503020000020004" pitchFamily="50" charset="-127"/>
                <a:ea typeface="맑은 고딕" panose="020B0503020000020004" pitchFamily="50" charset="-127"/>
              </a:rPr>
              <a:t>)</a:t>
            </a:r>
          </a:p>
          <a:p>
            <a:pPr algn="ctr"/>
            <a:r>
              <a:rPr lang="ko-KR" altLang="en-US" dirty="0">
                <a:latin typeface="맑은 고딕" panose="020B0503020000020004" pitchFamily="50" charset="-127"/>
                <a:ea typeface="맑은 고딕" panose="020B0503020000020004" pitchFamily="50" charset="-127"/>
              </a:rPr>
              <a:t>즉</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내가 하고 있는 모든 것을 공개해야 한다</a:t>
            </a:r>
            <a:r>
              <a:rPr lang="en-US" altLang="ko-KR" dirty="0">
                <a:latin typeface="맑은 고딕" panose="020B0503020000020004" pitchFamily="50" charset="-127"/>
                <a:ea typeface="맑은 고딕" panose="020B0503020000020004" pitchFamily="50" charset="-127"/>
              </a:rPr>
              <a:t>.</a:t>
            </a:r>
          </a:p>
        </p:txBody>
      </p:sp>
      <p:pic>
        <p:nvPicPr>
          <p:cNvPr id="2" name="그림 1"/>
          <p:cNvPicPr>
            <a:picLocks noChangeAspect="1"/>
          </p:cNvPicPr>
          <p:nvPr/>
        </p:nvPicPr>
        <p:blipFill>
          <a:blip r:embed="rId3"/>
          <a:stretch>
            <a:fillRect/>
          </a:stretch>
        </p:blipFill>
        <p:spPr>
          <a:xfrm>
            <a:off x="914357" y="897564"/>
            <a:ext cx="4893635" cy="2133273"/>
          </a:xfrm>
          <a:prstGeom prst="rect">
            <a:avLst/>
          </a:prstGeom>
        </p:spPr>
      </p:pic>
      <p:sp>
        <p:nvSpPr>
          <p:cNvPr id="5" name="타원 4"/>
          <p:cNvSpPr/>
          <p:nvPr/>
        </p:nvSpPr>
        <p:spPr>
          <a:xfrm>
            <a:off x="185834" y="1453902"/>
            <a:ext cx="685800" cy="685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Add-ons</a:t>
            </a:r>
            <a:endParaRPr lang="ko-KR" altLang="en-US" sz="900" b="1" dirty="0">
              <a:solidFill>
                <a:srgbClr val="FF0000"/>
              </a:solidFill>
              <a:effectLst>
                <a:outerShdw blurRad="38100" dist="38100" dir="2700000" algn="tl">
                  <a:srgbClr val="000000">
                    <a:alpha val="43137"/>
                  </a:srgbClr>
                </a:outerShdw>
              </a:effectLst>
            </a:endParaRPr>
          </a:p>
        </p:txBody>
      </p:sp>
      <p:sp>
        <p:nvSpPr>
          <p:cNvPr id="7" name="타원 6"/>
          <p:cNvSpPr/>
          <p:nvPr/>
        </p:nvSpPr>
        <p:spPr>
          <a:xfrm>
            <a:off x="211757" y="2266523"/>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Apps</a:t>
            </a:r>
            <a:endParaRPr lang="ko-KR" altLang="en-US" sz="900" b="1" dirty="0">
              <a:solidFill>
                <a:srgbClr val="FF0000"/>
              </a:solidFill>
              <a:effectLst>
                <a:outerShdw blurRad="38100" dist="38100" dir="2700000" algn="tl">
                  <a:srgbClr val="000000">
                    <a:alpha val="43137"/>
                  </a:srgbClr>
                </a:outerShdw>
              </a:effectLst>
            </a:endParaRPr>
          </a:p>
        </p:txBody>
      </p:sp>
      <p:sp>
        <p:nvSpPr>
          <p:cNvPr id="8" name="타원 7"/>
          <p:cNvSpPr/>
          <p:nvPr/>
        </p:nvSpPr>
        <p:spPr>
          <a:xfrm>
            <a:off x="5849624" y="1438071"/>
            <a:ext cx="685800" cy="685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Add-ons</a:t>
            </a:r>
            <a:endParaRPr lang="ko-KR" altLang="en-US" sz="900" b="1" dirty="0">
              <a:solidFill>
                <a:srgbClr val="FF0000"/>
              </a:solidFill>
              <a:effectLst>
                <a:outerShdw blurRad="38100" dist="38100" dir="2700000" algn="tl">
                  <a:srgbClr val="000000">
                    <a:alpha val="43137"/>
                  </a:srgbClr>
                </a:outerShdw>
              </a:effectLst>
            </a:endParaRPr>
          </a:p>
        </p:txBody>
      </p:sp>
      <p:sp>
        <p:nvSpPr>
          <p:cNvPr id="9" name="타원 8"/>
          <p:cNvSpPr/>
          <p:nvPr/>
        </p:nvSpPr>
        <p:spPr>
          <a:xfrm>
            <a:off x="5875548" y="2250692"/>
            <a:ext cx="685800" cy="685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Apps</a:t>
            </a:r>
            <a:endParaRPr lang="ko-KR" altLang="en-US" sz="900" b="1" dirty="0">
              <a:solidFill>
                <a:srgbClr val="FF0000"/>
              </a:solidFill>
              <a:effectLst>
                <a:outerShdw blurRad="38100" dist="38100" dir="2700000" algn="tl">
                  <a:srgbClr val="000000">
                    <a:alpha val="43137"/>
                  </a:srgbClr>
                </a:outerShdw>
              </a:effectLst>
            </a:endParaRPr>
          </a:p>
        </p:txBody>
      </p:sp>
      <p:sp>
        <p:nvSpPr>
          <p:cNvPr id="10" name="직사각형 9"/>
          <p:cNvSpPr/>
          <p:nvPr/>
        </p:nvSpPr>
        <p:spPr>
          <a:xfrm>
            <a:off x="1835824" y="3066346"/>
            <a:ext cx="3186353" cy="469043"/>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a:solidFill>
                  <a:schemeClr val="tx1"/>
                </a:solidFill>
                <a:latin typeface="맑은 고딕" panose="020B0503020000020004" pitchFamily="50" charset="-127"/>
                <a:ea typeface="맑은 고딕" panose="020B0503020000020004" pitchFamily="50" charset="-127"/>
              </a:rPr>
              <a:t>Open Source Software</a:t>
            </a:r>
            <a:br>
              <a:rPr lang="en-US" altLang="ko-KR" sz="1350" dirty="0">
                <a:solidFill>
                  <a:schemeClr val="tx1"/>
                </a:solidFill>
                <a:latin typeface="맑은 고딕" panose="020B0503020000020004" pitchFamily="50" charset="-127"/>
                <a:ea typeface="맑은 고딕" panose="020B0503020000020004" pitchFamily="50" charset="-127"/>
              </a:rPr>
            </a:br>
            <a:r>
              <a:rPr lang="ko-KR" altLang="en-US" sz="1350" dirty="0">
                <a:solidFill>
                  <a:schemeClr val="tx1"/>
                </a:solidFill>
                <a:latin typeface="맑은 고딕" panose="020B0503020000020004" pitchFamily="50" charset="-127"/>
                <a:ea typeface="맑은 고딕" panose="020B0503020000020004" pitchFamily="50" charset="-127"/>
              </a:rPr>
              <a:t>서비스</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프레임워크</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플랫폼</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응용</a:t>
            </a:r>
          </a:p>
        </p:txBody>
      </p:sp>
    </p:spTree>
    <p:extLst>
      <p:ext uri="{BB962C8B-B14F-4D97-AF65-F5344CB8AC3E}">
        <p14:creationId xmlns:p14="http://schemas.microsoft.com/office/powerpoint/2010/main" val="1564969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Worth Reading</a:t>
            </a:r>
            <a:endParaRPr lang="ko-KR" altLang="en-US" dirty="0"/>
          </a:p>
        </p:txBody>
      </p:sp>
      <p:sp>
        <p:nvSpPr>
          <p:cNvPr id="3" name="내용 개체 틀 2"/>
          <p:cNvSpPr>
            <a:spLocks noGrp="1"/>
          </p:cNvSpPr>
          <p:nvPr>
            <p:ph idx="1"/>
          </p:nvPr>
        </p:nvSpPr>
        <p:spPr/>
        <p:txBody>
          <a:bodyPr>
            <a:normAutofit/>
          </a:bodyPr>
          <a:lstStyle/>
          <a:p>
            <a:r>
              <a:rPr lang="ko-KR" altLang="en-US" sz="1400" b="1" dirty="0" err="1">
                <a:latin typeface="맑은 고딕" panose="020B0503020000020004" pitchFamily="50" charset="-127"/>
                <a:hlinkClick r:id="rId2"/>
              </a:rPr>
              <a:t>오픈소스</a:t>
            </a:r>
            <a:r>
              <a:rPr lang="ko-KR" altLang="en-US" sz="1400" b="1" dirty="0">
                <a:latin typeface="맑은 고딕" panose="020B0503020000020004" pitchFamily="50" charset="-127"/>
                <a:hlinkClick r:id="rId2"/>
              </a:rPr>
              <a:t> 개발 방법론 </a:t>
            </a:r>
            <a:r>
              <a:rPr lang="en-US" altLang="ko-KR" sz="1400" b="1" dirty="0">
                <a:latin typeface="맑은 고딕" panose="020B0503020000020004" pitchFamily="50" charset="-127"/>
                <a:hlinkClick r:id="rId2"/>
              </a:rPr>
              <a:t>- Mozilla </a:t>
            </a:r>
            <a:r>
              <a:rPr lang="ko-KR" altLang="en-US" sz="1400" b="1" dirty="0">
                <a:latin typeface="맑은 고딕" panose="020B0503020000020004" pitchFamily="50" charset="-127"/>
                <a:hlinkClick r:id="rId2"/>
              </a:rPr>
              <a:t>사례 중심 </a:t>
            </a:r>
            <a:r>
              <a:rPr lang="en-US" altLang="ko-KR" sz="1400" b="1" dirty="0">
                <a:latin typeface="맑은 고딕" panose="020B0503020000020004" pitchFamily="50" charset="-127"/>
                <a:hlinkClick r:id="rId2"/>
              </a:rPr>
              <a:t>(2010)</a:t>
            </a:r>
            <a:r>
              <a:rPr lang="en-US" altLang="ko-KR" sz="1400" b="1" dirty="0">
                <a:latin typeface="맑은 고딕" panose="020B0503020000020004" pitchFamily="50" charset="-127"/>
              </a:rPr>
              <a:t>   by </a:t>
            </a:r>
            <a:r>
              <a:rPr lang="ko-KR" altLang="en-US" sz="1400" b="1" dirty="0">
                <a:latin typeface="맑은 고딕" panose="020B0503020000020004" pitchFamily="50" charset="-127"/>
              </a:rPr>
              <a:t>윤석찬 </a:t>
            </a:r>
            <a:r>
              <a:rPr lang="en-US" altLang="ko-KR" sz="1400" b="1" dirty="0">
                <a:latin typeface="맑은 고딕" panose="020B0503020000020004" pitchFamily="50" charset="-127"/>
              </a:rPr>
              <a:t>(</a:t>
            </a:r>
            <a:r>
              <a:rPr lang="en-US" altLang="ko-KR" sz="1400" b="1" dirty="0" err="1">
                <a:latin typeface="맑은 고딕" panose="020B0503020000020004" pitchFamily="50" charset="-127"/>
              </a:rPr>
              <a:t>Daum</a:t>
            </a:r>
            <a:r>
              <a:rPr lang="en-US" altLang="ko-KR" sz="1400" b="1" dirty="0">
                <a:latin typeface="맑은 고딕" panose="020B0503020000020004" pitchFamily="50" charset="-127"/>
              </a:rPr>
              <a:t>)</a:t>
            </a:r>
          </a:p>
          <a:p>
            <a:r>
              <a:rPr lang="en-US" altLang="ko-KR" sz="1400" b="1" dirty="0">
                <a:latin typeface="맑은 고딕" panose="020B0503020000020004" pitchFamily="50" charset="-127"/>
                <a:hlinkClick r:id="rId3"/>
              </a:rPr>
              <a:t>https://code.google.com/p/open-source-class/</a:t>
            </a:r>
            <a:r>
              <a:rPr lang="en-US" altLang="ko-KR" sz="1400" b="1" dirty="0">
                <a:latin typeface="맑은 고딕" panose="020B0503020000020004" pitchFamily="50" charset="-127"/>
              </a:rPr>
              <a:t>   by </a:t>
            </a:r>
            <a:r>
              <a:rPr lang="ko-KR" altLang="en-US" sz="1400" b="1" dirty="0">
                <a:latin typeface="맑은 고딕" panose="020B0503020000020004" pitchFamily="50" charset="-127"/>
              </a:rPr>
              <a:t>윤석찬 </a:t>
            </a:r>
            <a:r>
              <a:rPr lang="en-US" altLang="ko-KR" sz="1400" b="1" dirty="0">
                <a:latin typeface="맑은 고딕" panose="020B0503020000020004" pitchFamily="50" charset="-127"/>
              </a:rPr>
              <a:t>(</a:t>
            </a:r>
            <a:r>
              <a:rPr lang="en-US" altLang="ko-KR" sz="1400" b="1" dirty="0" err="1">
                <a:latin typeface="맑은 고딕" panose="020B0503020000020004" pitchFamily="50" charset="-127"/>
              </a:rPr>
              <a:t>Daum</a:t>
            </a:r>
            <a:r>
              <a:rPr lang="en-US" altLang="ko-KR" sz="1400" b="1" dirty="0">
                <a:latin typeface="맑은 고딕" panose="020B0503020000020004" pitchFamily="50" charset="-127"/>
              </a:rPr>
              <a:t>)</a:t>
            </a:r>
          </a:p>
          <a:p>
            <a:r>
              <a:rPr lang="en-US" altLang="ko-KR" sz="1400" b="1" dirty="0">
                <a:latin typeface="맑은 고딕" panose="020B0503020000020004" pitchFamily="50" charset="-127"/>
                <a:hlinkClick r:id="rId4"/>
              </a:rPr>
              <a:t>The Origins and Future of Open Source Software</a:t>
            </a:r>
            <a:endParaRPr lang="en-US" altLang="ko-KR" sz="1400" b="1" dirty="0">
              <a:latin typeface="맑은 고딕" panose="020B0503020000020004" pitchFamily="50" charset="-127"/>
            </a:endParaRPr>
          </a:p>
          <a:p>
            <a:r>
              <a:rPr lang="ko-KR" altLang="en-US" sz="1400" b="1" dirty="0" err="1">
                <a:latin typeface="맑은 고딕" panose="020B0503020000020004" pitchFamily="50" charset="-127"/>
                <a:hlinkClick r:id="rId5"/>
              </a:rPr>
              <a:t>오픈소스</a:t>
            </a:r>
            <a:r>
              <a:rPr lang="ko-KR" altLang="en-US" sz="1400" b="1" dirty="0">
                <a:latin typeface="맑은 고딕" panose="020B0503020000020004" pitchFamily="50" charset="-127"/>
                <a:hlinkClick r:id="rId5"/>
              </a:rPr>
              <a:t> 소프트웨어의 기술혁신 특성</a:t>
            </a:r>
            <a:r>
              <a:rPr lang="en-US" altLang="ko-KR" sz="1400" b="1" dirty="0">
                <a:latin typeface="맑은 고딕" panose="020B0503020000020004" pitchFamily="50" charset="-127"/>
                <a:hlinkClick r:id="rId5"/>
              </a:rPr>
              <a:t>:</a:t>
            </a:r>
            <a:r>
              <a:rPr lang="ko-KR" altLang="en-US" sz="1400" b="1" dirty="0">
                <a:latin typeface="맑은 고딕" panose="020B0503020000020004" pitchFamily="50" charset="-127"/>
                <a:hlinkClick r:id="rId5"/>
              </a:rPr>
              <a:t>리뷰</a:t>
            </a:r>
            <a:endParaRPr lang="en-US" altLang="ko-KR" sz="1400" b="1" dirty="0">
              <a:latin typeface="맑은 고딕" panose="020B0503020000020004" pitchFamily="50" charset="-127"/>
            </a:endParaRPr>
          </a:p>
          <a:p>
            <a:r>
              <a:rPr lang="en-US" altLang="ko-KR" sz="1400" b="1" dirty="0" err="1">
                <a:latin typeface="맑은 고딕" panose="020B0503020000020004" pitchFamily="50" charset="-127"/>
                <a:hlinkClick r:id="rId6"/>
              </a:rPr>
              <a:t>Netty</a:t>
            </a:r>
            <a:r>
              <a:rPr lang="en-US" altLang="ko-KR" sz="1400" b="1" dirty="0">
                <a:latin typeface="맑은 고딕" panose="020B0503020000020004" pitchFamily="50" charset="-127"/>
                <a:hlinkClick r:id="rId6"/>
              </a:rPr>
              <a:t> </a:t>
            </a:r>
            <a:r>
              <a:rPr lang="ko-KR" altLang="en-US" sz="1400" b="1" dirty="0">
                <a:latin typeface="맑은 고딕" panose="020B0503020000020004" pitchFamily="50" charset="-127"/>
                <a:hlinkClick r:id="rId6"/>
              </a:rPr>
              <a:t>개발자 이희승</a:t>
            </a:r>
            <a:r>
              <a:rPr lang="en-US" altLang="ko-KR" sz="1400" b="1" dirty="0">
                <a:latin typeface="맑은 고딕" panose="020B0503020000020004" pitchFamily="50" charset="-127"/>
                <a:hlinkClick r:id="rId6"/>
              </a:rPr>
              <a:t>(</a:t>
            </a:r>
            <a:r>
              <a:rPr lang="ko-KR" altLang="en-US" sz="1400" b="1" dirty="0" err="1">
                <a:latin typeface="맑은 고딕" panose="020B0503020000020004" pitchFamily="50" charset="-127"/>
                <a:hlinkClick r:id="rId6"/>
              </a:rPr>
              <a:t>트위터</a:t>
            </a:r>
            <a:r>
              <a:rPr lang="en-US" altLang="ko-KR" sz="1400" b="1" dirty="0">
                <a:latin typeface="맑은 고딕" panose="020B0503020000020004" pitchFamily="50" charset="-127"/>
                <a:hlinkClick r:id="rId6"/>
              </a:rPr>
              <a:t>)</a:t>
            </a:r>
            <a:r>
              <a:rPr lang="ko-KR" altLang="en-US" sz="1400" b="1" dirty="0">
                <a:latin typeface="맑은 고딕" panose="020B0503020000020004" pitchFamily="50" charset="-127"/>
                <a:hlinkClick r:id="rId6"/>
              </a:rPr>
              <a:t> </a:t>
            </a:r>
            <a:r>
              <a:rPr lang="ko-KR" altLang="en-US" sz="1400" b="1" dirty="0" err="1">
                <a:latin typeface="맑은 고딕" panose="020B0503020000020004" pitchFamily="50" charset="-127"/>
                <a:hlinkClick r:id="rId6"/>
              </a:rPr>
              <a:t>커미터</a:t>
            </a:r>
            <a:r>
              <a:rPr lang="en-US" altLang="ko-KR" sz="1400" b="1" dirty="0">
                <a:latin typeface="맑은 고딕" panose="020B0503020000020004" pitchFamily="50" charset="-127"/>
                <a:hlinkClick r:id="rId6"/>
              </a:rPr>
              <a:t>, </a:t>
            </a:r>
            <a:r>
              <a:rPr lang="ko-KR" altLang="en-US" sz="1400" b="1" dirty="0">
                <a:latin typeface="맑은 고딕" panose="020B0503020000020004" pitchFamily="50" charset="-127"/>
                <a:hlinkClick r:id="rId6"/>
              </a:rPr>
              <a:t>성지순례 사이트</a:t>
            </a:r>
            <a:endParaRPr lang="en-US" altLang="ko-KR" sz="1400" b="1" dirty="0">
              <a:latin typeface="맑은 고딕" panose="020B0503020000020004" pitchFamily="50" charset="-127"/>
            </a:endParaRPr>
          </a:p>
          <a:p>
            <a:r>
              <a:rPr lang="ko-KR" altLang="en-US" sz="1400" b="1" dirty="0">
                <a:latin typeface="맑은 고딕" panose="020B0503020000020004" pitchFamily="50" charset="-127"/>
                <a:hlinkClick r:id="rId7"/>
              </a:rPr>
              <a:t>레이어 별 오픈소스</a:t>
            </a:r>
            <a:r>
              <a:rPr lang="ko-KR" altLang="en-US" sz="1400" b="1" dirty="0">
                <a:latin typeface="맑은 고딕" panose="020B0503020000020004" pitchFamily="50" charset="-127"/>
              </a:rPr>
              <a:t>  </a:t>
            </a:r>
            <a:r>
              <a:rPr lang="en-US" altLang="ko-KR" sz="1400" b="1" dirty="0">
                <a:latin typeface="맑은 고딕" panose="020B0503020000020004" pitchFamily="50" charset="-127"/>
              </a:rPr>
              <a:t>by </a:t>
            </a:r>
            <a:r>
              <a:rPr lang="ko-KR" altLang="en-US" sz="1400" b="1" dirty="0">
                <a:latin typeface="맑은 고딕" panose="020B0503020000020004" pitchFamily="50" charset="-127"/>
              </a:rPr>
              <a:t>최지웅 </a:t>
            </a:r>
            <a:r>
              <a:rPr lang="en-US" altLang="ko-KR" sz="1400" b="1" dirty="0">
                <a:latin typeface="맑은 고딕" panose="020B0503020000020004" pitchFamily="50" charset="-127"/>
              </a:rPr>
              <a:t>(</a:t>
            </a:r>
            <a:r>
              <a:rPr lang="ko-KR" altLang="en-US" sz="1400" b="1" dirty="0">
                <a:latin typeface="맑은 고딕" panose="020B0503020000020004" pitchFamily="50" charset="-127"/>
              </a:rPr>
              <a:t>오픈</a:t>
            </a:r>
            <a:r>
              <a:rPr lang="en-US" altLang="ko-KR" sz="1400" b="1" dirty="0">
                <a:latin typeface="맑은 고딕" panose="020B0503020000020004" pitchFamily="50" charset="-127"/>
              </a:rPr>
              <a:t> </a:t>
            </a:r>
            <a:r>
              <a:rPr lang="ko-KR" altLang="en-US" sz="1400" b="1" dirty="0">
                <a:latin typeface="맑은 고딕" panose="020B0503020000020004" pitchFamily="50" charset="-127"/>
              </a:rPr>
              <a:t>소스 컨설팅</a:t>
            </a:r>
            <a:r>
              <a:rPr lang="en-US" altLang="ko-KR" sz="1400" b="1" dirty="0">
                <a:latin typeface="맑은 고딕" panose="020B0503020000020004" pitchFamily="50" charset="-127"/>
              </a:rPr>
              <a:t>)</a:t>
            </a:r>
            <a:endParaRPr lang="ko-KR" altLang="en-US" sz="1400" b="1" dirty="0">
              <a:latin typeface="맑은 고딕" panose="020B0503020000020004" pitchFamily="50" charset="-127"/>
            </a:endParaRPr>
          </a:p>
          <a:p>
            <a:r>
              <a:rPr lang="ko-KR" altLang="en-US" sz="1400" b="1" dirty="0">
                <a:latin typeface="맑은 고딕" panose="020B0503020000020004" pitchFamily="50" charset="-127"/>
                <a:hlinkClick r:id="rId8"/>
              </a:rPr>
              <a:t>공개</a:t>
            </a:r>
            <a:r>
              <a:rPr lang="en-US" altLang="ko-KR" sz="1400" b="1" dirty="0">
                <a:latin typeface="맑은 고딕" panose="020B0503020000020004" pitchFamily="50" charset="-127"/>
                <a:hlinkClick r:id="rId8"/>
              </a:rPr>
              <a:t>SW </a:t>
            </a:r>
            <a:r>
              <a:rPr lang="ko-KR" altLang="en-US" sz="1400" b="1" dirty="0">
                <a:latin typeface="맑은 고딕" panose="020B0503020000020004" pitchFamily="50" charset="-127"/>
                <a:hlinkClick r:id="rId8"/>
              </a:rPr>
              <a:t>전환방법 및 전략 </a:t>
            </a:r>
            <a:r>
              <a:rPr lang="en-US" altLang="ko-KR" sz="1400" b="1" dirty="0">
                <a:latin typeface="맑은 고딕" panose="020B0503020000020004" pitchFamily="50" charset="-127"/>
              </a:rPr>
              <a:t>by </a:t>
            </a:r>
            <a:r>
              <a:rPr lang="ko-KR" altLang="en-US" sz="1400" b="1" dirty="0">
                <a:latin typeface="맑은 고딕" panose="020B0503020000020004" pitchFamily="50" charset="-127"/>
              </a:rPr>
              <a:t>김형태 </a:t>
            </a:r>
            <a:r>
              <a:rPr lang="en-US" altLang="ko-KR" sz="1400" b="1" dirty="0">
                <a:latin typeface="맑은 고딕" panose="020B0503020000020004" pitchFamily="50" charset="-127"/>
              </a:rPr>
              <a:t>(</a:t>
            </a:r>
            <a:r>
              <a:rPr lang="ko-KR" altLang="en-US" sz="1400" b="1" dirty="0">
                <a:latin typeface="맑은 고딕" panose="020B0503020000020004" pitchFamily="50" charset="-127"/>
              </a:rPr>
              <a:t>아비도스</a:t>
            </a:r>
            <a:r>
              <a:rPr lang="en-US" altLang="ko-KR" sz="1400" b="1" dirty="0">
                <a:latin typeface="맑은 고딕" panose="020B0503020000020004" pitchFamily="50" charset="-127"/>
              </a:rPr>
              <a:t>)</a:t>
            </a:r>
          </a:p>
          <a:p>
            <a:r>
              <a:rPr lang="ko-KR" altLang="en-US" sz="1400" b="1" dirty="0">
                <a:latin typeface="맑은 고딕" panose="020B0503020000020004" pitchFamily="50" charset="-127"/>
                <a:hlinkClick r:id="rId9"/>
              </a:rPr>
              <a:t>한국 오픈 소스 </a:t>
            </a:r>
            <a:r>
              <a:rPr lang="ko-KR" altLang="en-US" sz="1400" b="1" dirty="0" err="1">
                <a:latin typeface="맑은 고딕" panose="020B0503020000020004" pitchFamily="50" charset="-127"/>
                <a:hlinkClick r:id="rId9"/>
              </a:rPr>
              <a:t>커미터</a:t>
            </a:r>
            <a:r>
              <a:rPr lang="ko-KR" altLang="en-US" sz="1400" b="1" dirty="0">
                <a:latin typeface="맑은 고딕" panose="020B0503020000020004" pitchFamily="50" charset="-127"/>
                <a:hlinkClick r:id="rId9"/>
              </a:rPr>
              <a:t> 목록 </a:t>
            </a:r>
            <a:r>
              <a:rPr lang="en-US" altLang="ko-KR" sz="1400" b="1">
                <a:latin typeface="맑은 고딕" panose="020B0503020000020004" pitchFamily="50" charset="-127"/>
              </a:rPr>
              <a:t>(KLDP</a:t>
            </a:r>
            <a:r>
              <a:rPr lang="en-US" altLang="ko-KR" sz="1400" b="1" dirty="0">
                <a:latin typeface="맑은 고딕" panose="020B0503020000020004" pitchFamily="50" charset="-127"/>
              </a:rPr>
              <a:t>)</a:t>
            </a:r>
            <a:endParaRPr lang="ko-KR" altLang="en-US" sz="1400" b="1" dirty="0">
              <a:latin typeface="맑은 고딕" panose="020B0503020000020004" pitchFamily="50" charset="-127"/>
            </a:endParaRPr>
          </a:p>
          <a:p>
            <a:r>
              <a:rPr lang="en-US" altLang="ko-KR" sz="1400" b="1" dirty="0">
                <a:latin typeface="맑은 고딕" panose="020B0503020000020004" pitchFamily="50" charset="-127"/>
                <a:hlinkClick r:id="rId10"/>
              </a:rPr>
              <a:t>Open Source iOS Apps – Real iOS Source Code Examples</a:t>
            </a:r>
            <a:endParaRPr lang="en-US" altLang="ko-KR" sz="1400" b="1" dirty="0">
              <a:latin typeface="맑은 고딕" panose="020B0503020000020004" pitchFamily="50" charset="-127"/>
            </a:endParaRPr>
          </a:p>
          <a:p>
            <a:r>
              <a:rPr lang="ko-KR" altLang="en-US" sz="1400" b="1" dirty="0">
                <a:latin typeface="맑은 고딕" panose="020B0503020000020004" pitchFamily="50" charset="-127"/>
                <a:hlinkClick r:id="rId11"/>
              </a:rPr>
              <a:t>성당과 시장 </a:t>
            </a:r>
            <a:r>
              <a:rPr lang="en-US" altLang="ko-KR" sz="1400" b="1" dirty="0">
                <a:latin typeface="맑은 고딕" panose="020B0503020000020004" pitchFamily="50" charset="-127"/>
                <a:hlinkClick r:id="rId11"/>
              </a:rPr>
              <a:t>(</a:t>
            </a:r>
            <a:r>
              <a:rPr lang="ko-KR" altLang="en-US" sz="1400" b="1" dirty="0" err="1">
                <a:latin typeface="맑은 고딕" panose="020B0503020000020004" pitchFamily="50" charset="-127"/>
                <a:hlinkClick r:id="rId11"/>
              </a:rPr>
              <a:t>한빛출판사</a:t>
            </a:r>
            <a:r>
              <a:rPr lang="ko-KR" altLang="en-US" sz="1400" b="1" dirty="0">
                <a:latin typeface="맑은 고딕" panose="020B0503020000020004" pitchFamily="50" charset="-127"/>
                <a:hlinkClick r:id="rId11"/>
              </a:rPr>
              <a:t> 무료 </a:t>
            </a:r>
            <a:r>
              <a:rPr lang="en-US" altLang="ko-KR" sz="1400" b="1" dirty="0" err="1">
                <a:latin typeface="맑은 고딕" panose="020B0503020000020004" pitchFamily="50" charset="-127"/>
                <a:hlinkClick r:id="rId11"/>
              </a:rPr>
              <a:t>ebook</a:t>
            </a:r>
            <a:r>
              <a:rPr lang="en-US" altLang="ko-KR" sz="1400" b="1" dirty="0">
                <a:latin typeface="맑은 고딕" panose="020B0503020000020004" pitchFamily="50" charset="-127"/>
                <a:hlinkClick r:id="rId11"/>
              </a:rPr>
              <a:t>) </a:t>
            </a:r>
            <a:r>
              <a:rPr lang="en-US" altLang="ko-KR" sz="1400" b="1" dirty="0">
                <a:latin typeface="맑은 고딕" panose="020B0503020000020004" pitchFamily="50" charset="-127"/>
              </a:rPr>
              <a:t>– Eric</a:t>
            </a:r>
            <a:r>
              <a:rPr lang="ko-KR" altLang="en-US" sz="1400" b="1" dirty="0">
                <a:latin typeface="맑은 고딕" panose="020B0503020000020004" pitchFamily="50" charset="-127"/>
              </a:rPr>
              <a:t> </a:t>
            </a:r>
            <a:r>
              <a:rPr lang="en-US" altLang="ko-KR" sz="1400" b="1" dirty="0">
                <a:latin typeface="맑은 고딕" panose="020B0503020000020004" pitchFamily="50" charset="-127"/>
              </a:rPr>
              <a:t>Raymond</a:t>
            </a:r>
          </a:p>
          <a:p>
            <a:r>
              <a:rPr lang="ko-KR" altLang="en-US" sz="1400" b="1" dirty="0" err="1">
                <a:latin typeface="맑은 고딕" panose="020B0503020000020004" pitchFamily="50" charset="-127"/>
                <a:hlinkClick r:id="rId12"/>
              </a:rPr>
              <a:t>오픈소스로</a:t>
            </a:r>
            <a:r>
              <a:rPr lang="ko-KR" altLang="en-US" sz="1400" b="1" dirty="0">
                <a:latin typeface="맑은 고딕" panose="020B0503020000020004" pitchFamily="50" charset="-127"/>
                <a:hlinkClick r:id="rId12"/>
              </a:rPr>
              <a:t> 개발 실력 쌓기 </a:t>
            </a:r>
            <a:r>
              <a:rPr lang="en-US" altLang="ko-KR" sz="1400" b="1" dirty="0">
                <a:latin typeface="맑은 고딕" panose="020B0503020000020004" pitchFamily="50" charset="-127"/>
              </a:rPr>
              <a:t> by</a:t>
            </a:r>
            <a:r>
              <a:rPr lang="ko-KR" altLang="en-US" sz="1400" b="1" dirty="0">
                <a:latin typeface="맑은 고딕" panose="020B0503020000020004" pitchFamily="50" charset="-127"/>
              </a:rPr>
              <a:t>진성주</a:t>
            </a:r>
            <a:r>
              <a:rPr lang="en-US" altLang="ko-KR" sz="1400" b="1" dirty="0">
                <a:latin typeface="맑은 고딕" panose="020B0503020000020004" pitchFamily="50" charset="-127"/>
              </a:rPr>
              <a:t> (</a:t>
            </a:r>
            <a:r>
              <a:rPr lang="ko-KR" altLang="en-US" sz="1400" b="1" dirty="0">
                <a:latin typeface="맑은 고딕" panose="020B0503020000020004" pitchFamily="50" charset="-127"/>
              </a:rPr>
              <a:t>아파치 </a:t>
            </a:r>
            <a:r>
              <a:rPr lang="en-US" altLang="ko-KR" sz="1400" b="1" dirty="0" err="1">
                <a:latin typeface="맑은 고딕" panose="020B0503020000020004" pitchFamily="50" charset="-127"/>
              </a:rPr>
              <a:t>usergrid</a:t>
            </a:r>
            <a:r>
              <a:rPr lang="en-US" altLang="ko-KR" sz="1400" b="1" dirty="0">
                <a:latin typeface="맑은 고딕" panose="020B0503020000020004" pitchFamily="50" charset="-127"/>
              </a:rPr>
              <a:t> </a:t>
            </a:r>
            <a:r>
              <a:rPr lang="ko-KR" altLang="en-US" sz="1400" b="1" dirty="0" err="1">
                <a:latin typeface="맑은 고딕" panose="020B0503020000020004" pitchFamily="50" charset="-127"/>
              </a:rPr>
              <a:t>커미터</a:t>
            </a:r>
            <a:r>
              <a:rPr lang="en-US" altLang="ko-KR" sz="1400" b="1" dirty="0">
                <a:latin typeface="맑은 고딕" panose="020B0503020000020004" pitchFamily="50" charset="-127"/>
              </a:rPr>
              <a:t>)</a:t>
            </a:r>
            <a:endParaRPr lang="ko-KR" altLang="en-US" sz="1400" b="1" dirty="0">
              <a:latin typeface="맑은 고딕" panose="020B0503020000020004" pitchFamily="50" charset="-127"/>
            </a:endParaRPr>
          </a:p>
          <a:p>
            <a:r>
              <a:rPr lang="en-US" altLang="ko-KR" sz="1400" b="1" dirty="0">
                <a:latin typeface="맑은 고딕" panose="020B0503020000020004" pitchFamily="50" charset="-127"/>
                <a:hlinkClick r:id="rId13"/>
              </a:rPr>
              <a:t>Head of Open Source Software (OSS) </a:t>
            </a:r>
            <a:r>
              <a:rPr lang="en-US" altLang="ko-KR" sz="1400" b="1" dirty="0">
                <a:latin typeface="맑은 고딕" panose="020B0503020000020004" pitchFamily="50" charset="-127"/>
              </a:rPr>
              <a:t>– OSS </a:t>
            </a:r>
            <a:r>
              <a:rPr lang="ko-KR" altLang="en-US" sz="1400" b="1" dirty="0">
                <a:latin typeface="맑은 고딕" panose="020B0503020000020004" pitchFamily="50" charset="-127"/>
              </a:rPr>
              <a:t>헤드 구인 광고</a:t>
            </a:r>
            <a:endParaRPr lang="en-US" altLang="ko-KR" sz="1400" b="1" dirty="0">
              <a:latin typeface="맑은 고딕" panose="020B0503020000020004" pitchFamily="50" charset="-127"/>
            </a:endParaRPr>
          </a:p>
          <a:p>
            <a:r>
              <a:rPr lang="ko-KR" altLang="en-US" sz="1400" b="1" dirty="0">
                <a:latin typeface="맑은 고딕" panose="020B0503020000020004" pitchFamily="50" charset="-127"/>
                <a:hlinkClick r:id="rId14"/>
              </a:rPr>
              <a:t>오픈 소스</a:t>
            </a:r>
            <a:r>
              <a:rPr lang="en-US" altLang="ko-KR" sz="1400" b="1" dirty="0">
                <a:latin typeface="맑은 고딕" panose="020B0503020000020004" pitchFamily="50" charset="-127"/>
                <a:hlinkClick r:id="rId14"/>
              </a:rPr>
              <a:t>, </a:t>
            </a:r>
            <a:r>
              <a:rPr lang="ko-KR" altLang="en-US" sz="1400" b="1" dirty="0">
                <a:latin typeface="맑은 고딕" panose="020B0503020000020004" pitchFamily="50" charset="-127"/>
                <a:hlinkClick r:id="rId14"/>
              </a:rPr>
              <a:t>왜 해야 하나</a:t>
            </a:r>
            <a:r>
              <a:rPr lang="en-US" altLang="ko-KR" sz="1400" b="1" dirty="0">
                <a:latin typeface="맑은 고딕" panose="020B0503020000020004" pitchFamily="50" charset="-127"/>
                <a:hlinkClick r:id="rId14"/>
              </a:rPr>
              <a:t>? </a:t>
            </a:r>
            <a:r>
              <a:rPr lang="en-US" altLang="ko-KR" sz="1400" b="1" dirty="0">
                <a:latin typeface="맑은 고딕" panose="020B0503020000020004" pitchFamily="50" charset="-127"/>
              </a:rPr>
              <a:t>– by </a:t>
            </a:r>
            <a:r>
              <a:rPr lang="ko-KR" altLang="en-US" sz="1400" b="1" dirty="0" err="1">
                <a:latin typeface="맑은 고딕" panose="020B0503020000020004" pitchFamily="50" charset="-127"/>
              </a:rPr>
              <a:t>김수보</a:t>
            </a:r>
            <a:r>
              <a:rPr lang="ko-KR" altLang="en-US" sz="1400" b="1" dirty="0">
                <a:latin typeface="맑은 고딕" panose="020B0503020000020004" pitchFamily="50" charset="-127"/>
              </a:rPr>
              <a:t> </a:t>
            </a:r>
            <a:r>
              <a:rPr lang="en-US" altLang="ko-KR" sz="1400" b="1" dirty="0">
                <a:latin typeface="맑은 고딕" panose="020B0503020000020004" pitchFamily="50" charset="-127"/>
              </a:rPr>
              <a:t>(</a:t>
            </a:r>
            <a:r>
              <a:rPr lang="en-US" altLang="ko-KR" sz="1400" b="1" dirty="0" err="1">
                <a:latin typeface="맑은 고딕" panose="020B0503020000020004" pitchFamily="50" charset="-127"/>
              </a:rPr>
              <a:t>eBrain</a:t>
            </a:r>
            <a:r>
              <a:rPr lang="en-US" altLang="ko-KR" sz="1400" b="1" dirty="0">
                <a:latin typeface="맑은 고딕" panose="020B0503020000020004" pitchFamily="50" charset="-127"/>
              </a:rPr>
              <a:t> </a:t>
            </a:r>
            <a:r>
              <a:rPr lang="ko-KR" altLang="en-US" sz="1400" b="1" dirty="0">
                <a:latin typeface="맑은 고딕" panose="020B0503020000020004" pitchFamily="50" charset="-127"/>
              </a:rPr>
              <a:t>아카데미</a:t>
            </a:r>
            <a:r>
              <a:rPr lang="en-US" altLang="ko-KR" sz="1400" b="1" dirty="0">
                <a:latin typeface="맑은 고딕" panose="020B0503020000020004" pitchFamily="50" charset="-127"/>
              </a:rPr>
              <a:t>)</a:t>
            </a:r>
          </a:p>
          <a:p>
            <a:r>
              <a:rPr lang="ko-KR" altLang="en-US" sz="1400" b="1" dirty="0">
                <a:latin typeface="나눔고딕" panose="020D0604000000000000" pitchFamily="50" charset="-127"/>
                <a:ea typeface="나눔고딕" panose="020D0604000000000000" pitchFamily="50" charset="-127"/>
                <a:hlinkClick r:id="rId15"/>
              </a:rPr>
              <a:t>왜 공개소스 소프트웨어여야 하나</a:t>
            </a:r>
            <a:r>
              <a:rPr lang="en-US" altLang="ko-KR" sz="1400" b="1" dirty="0">
                <a:latin typeface="나눔고딕" panose="020D0604000000000000" pitchFamily="50" charset="-127"/>
                <a:ea typeface="나눔고딕" panose="020D0604000000000000" pitchFamily="50" charset="-127"/>
                <a:hlinkClick r:id="rId15"/>
              </a:rPr>
              <a:t>?</a:t>
            </a:r>
            <a:r>
              <a:rPr lang="ko-KR" altLang="en-US" sz="1400" b="1" dirty="0">
                <a:latin typeface="나눔고딕" panose="020D0604000000000000" pitchFamily="50" charset="-127"/>
                <a:ea typeface="나눔고딕" panose="020D0604000000000000" pitchFamily="50" charset="-127"/>
                <a:hlinkClick r:id="rId15"/>
              </a:rPr>
              <a:t> </a:t>
            </a:r>
            <a:r>
              <a:rPr lang="en-US" altLang="ko-KR" sz="1400" b="1" dirty="0">
                <a:latin typeface="나눔고딕" panose="020D0604000000000000" pitchFamily="50" charset="-127"/>
                <a:ea typeface="나눔고딕" panose="020D0604000000000000" pitchFamily="50" charset="-127"/>
              </a:rPr>
              <a:t>– by </a:t>
            </a:r>
            <a:r>
              <a:rPr lang="ko-KR" altLang="en-US" sz="1400" b="1" dirty="0">
                <a:latin typeface="나눔고딕" panose="020D0604000000000000" pitchFamily="50" charset="-127"/>
                <a:ea typeface="나눔고딕" panose="020D0604000000000000" pitchFamily="50" charset="-127"/>
              </a:rPr>
              <a:t>이민석</a:t>
            </a:r>
            <a:endParaRPr lang="en-US" altLang="ko-KR"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00384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6912" y="1563638"/>
            <a:ext cx="1765967" cy="1349087"/>
          </a:xfrm>
          <a:prstGeom prst="rect">
            <a:avLst/>
          </a:prstGeom>
          <a:noFill/>
        </p:spPr>
        <p:txBody>
          <a:bodyPr wrap="none" rtlCol="0">
            <a:spAutoFit/>
          </a:bodyPr>
          <a:lstStyle/>
          <a:p>
            <a:pPr algn="ctr">
              <a:lnSpc>
                <a:spcPct val="150000"/>
              </a:lnSpc>
            </a:pPr>
            <a:r>
              <a:rPr lang="en-US" altLang="ko-KR" sz="2800" dirty="0"/>
              <a:t>Q&amp;A</a:t>
            </a:r>
          </a:p>
          <a:p>
            <a:pPr algn="ctr">
              <a:lnSpc>
                <a:spcPct val="150000"/>
              </a:lnSpc>
            </a:pPr>
            <a:r>
              <a:rPr lang="en-US" altLang="ko-KR" sz="2800" dirty="0"/>
              <a:t>(</a:t>
            </a:r>
            <a:r>
              <a:rPr lang="ko-KR" altLang="en-US" sz="2800" dirty="0"/>
              <a:t>중간 정산</a:t>
            </a:r>
            <a:r>
              <a:rPr lang="en-US" altLang="ko-KR" sz="2800" dirty="0"/>
              <a:t>)</a:t>
            </a:r>
            <a:endParaRPr lang="ko-KR" altLang="en-US" sz="2800" dirty="0"/>
          </a:p>
        </p:txBody>
      </p:sp>
      <p:sp>
        <p:nvSpPr>
          <p:cNvPr id="3" name="부제목 2"/>
          <p:cNvSpPr txBox="1">
            <a:spLocks/>
          </p:cNvSpPr>
          <p:nvPr/>
        </p:nvSpPr>
        <p:spPr>
          <a:xfrm>
            <a:off x="3140968" y="4155926"/>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a:cs typeface="Courier New" panose="02070309020205020404" pitchFamily="49" charset="0"/>
              </a:rPr>
              <a:t>Minsuk Lee</a:t>
            </a:r>
          </a:p>
          <a:p>
            <a:pPr marL="0" indent="0" algn="ctr">
              <a:buFont typeface="Arial" panose="020B0604020202020204" pitchFamily="34" charset="0"/>
              <a:buNone/>
            </a:pPr>
            <a:r>
              <a:rPr lang="ko-KR" altLang="en-US" sz="1400" b="1" dirty="0">
                <a:cs typeface="Courier New" panose="02070309020205020404" pitchFamily="49" charset="0"/>
              </a:rPr>
              <a:t>컴퓨터공학부</a:t>
            </a:r>
            <a:r>
              <a:rPr lang="en-US" altLang="ko-KR" sz="1400" b="1" dirty="0">
                <a:cs typeface="Courier New" panose="02070309020205020404" pitchFamily="49" charset="0"/>
              </a:rPr>
              <a:t>.</a:t>
            </a:r>
            <a:r>
              <a:rPr lang="ko-KR" altLang="en-US" sz="1400" b="1" dirty="0">
                <a:cs typeface="Courier New" panose="02070309020205020404" pitchFamily="49" charset="0"/>
              </a:rPr>
              <a:t>국민대학교</a:t>
            </a:r>
            <a:endParaRPr lang="en-US" altLang="ko-KR" sz="1400" b="1" dirty="0">
              <a:cs typeface="Courier New" panose="02070309020205020404" pitchFamily="49" charset="0"/>
            </a:endParaRPr>
          </a:p>
          <a:p>
            <a:pPr marL="0" indent="0" algn="ctr">
              <a:buFont typeface="Arial" panose="020B0604020202020204" pitchFamily="34" charset="0"/>
              <a:buNone/>
            </a:pPr>
            <a:r>
              <a:rPr lang="en-US" altLang="ko-KR" sz="1400" b="1" dirty="0">
                <a:cs typeface="Courier New" panose="02070309020205020404" pitchFamily="49" charset="0"/>
                <a:hlinkClick r:id="rId2"/>
              </a:rPr>
              <a:t>https://www.facebook.com/minsuk.lee0</a:t>
            </a:r>
            <a:endParaRPr lang="en-US" altLang="ko-KR" sz="1400" b="1" dirty="0">
              <a:cs typeface="Courier New" panose="02070309020205020404" pitchFamily="49" charset="0"/>
            </a:endParaRPr>
          </a:p>
          <a:p>
            <a:pPr marL="0" indent="0" algn="ctr">
              <a:buFont typeface="Arial" panose="020B0604020202020204" pitchFamily="34" charset="0"/>
              <a:buNone/>
            </a:pPr>
            <a:endParaRPr lang="en-US" altLang="ko-KR" sz="1400" b="1" dirty="0">
              <a:cs typeface="Courier New" panose="02070309020205020404" pitchFamily="49" charset="0"/>
            </a:endParaRPr>
          </a:p>
        </p:txBody>
      </p:sp>
    </p:spTree>
    <p:extLst>
      <p:ext uri="{BB962C8B-B14F-4D97-AF65-F5344CB8AC3E}">
        <p14:creationId xmlns:p14="http://schemas.microsoft.com/office/powerpoint/2010/main" val="1498800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ALM (Application Lifecycle Management)</a:t>
            </a:r>
            <a:endParaRPr lang="ko-KR" altLang="en-US" dirty="0"/>
          </a:p>
        </p:txBody>
      </p:sp>
      <p:graphicFrame>
        <p:nvGraphicFramePr>
          <p:cNvPr id="4" name="Diagram 3"/>
          <p:cNvGraphicFramePr/>
          <p:nvPr>
            <p:extLst>
              <p:ext uri="{D42A27DB-BD31-4B8C-83A1-F6EECF244321}">
                <p14:modId xmlns:p14="http://schemas.microsoft.com/office/powerpoint/2010/main" val="2413175135"/>
              </p:ext>
            </p:extLst>
          </p:nvPr>
        </p:nvGraphicFramePr>
        <p:xfrm>
          <a:off x="1628800" y="674477"/>
          <a:ext cx="5832648" cy="4283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808019890"/>
              </p:ext>
            </p:extLst>
          </p:nvPr>
        </p:nvGraphicFramePr>
        <p:xfrm>
          <a:off x="-1395536" y="1131590"/>
          <a:ext cx="5112568"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Left Brace 6"/>
          <p:cNvSpPr/>
          <p:nvPr/>
        </p:nvSpPr>
        <p:spPr>
          <a:xfrm>
            <a:off x="2276872" y="843558"/>
            <a:ext cx="288032" cy="3888432"/>
          </a:xfrm>
          <a:prstGeom prst="leftBrace">
            <a:avLst>
              <a:gd name="adj1" fmla="val 43141"/>
              <a:gd name="adj2" fmla="val 16115"/>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477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Typical ALM with Open Source</a:t>
            </a:r>
          </a:p>
        </p:txBody>
      </p:sp>
      <p:pic>
        <p:nvPicPr>
          <p:cNvPr id="8" name="Picture 7"/>
          <p:cNvPicPr>
            <a:picLocks noChangeAspect="1"/>
          </p:cNvPicPr>
          <p:nvPr/>
        </p:nvPicPr>
        <p:blipFill>
          <a:blip r:embed="rId2"/>
          <a:stretch>
            <a:fillRect/>
          </a:stretch>
        </p:blipFill>
        <p:spPr>
          <a:xfrm>
            <a:off x="0" y="843558"/>
            <a:ext cx="6858000" cy="3680274"/>
          </a:xfrm>
          <a:prstGeom prst="rect">
            <a:avLst/>
          </a:prstGeom>
        </p:spPr>
      </p:pic>
      <p:sp>
        <p:nvSpPr>
          <p:cNvPr id="9" name="Rectangle 8"/>
          <p:cNvSpPr/>
          <p:nvPr/>
        </p:nvSpPr>
        <p:spPr>
          <a:xfrm>
            <a:off x="4509120" y="4803998"/>
            <a:ext cx="2222660" cy="276999"/>
          </a:xfrm>
          <a:prstGeom prst="rect">
            <a:avLst/>
          </a:prstGeom>
        </p:spPr>
        <p:txBody>
          <a:bodyPr wrap="none">
            <a:spAutoFit/>
          </a:bodyPr>
          <a:lstStyle/>
          <a:p>
            <a:r>
              <a:rPr lang="en-US" sz="1200" dirty="0">
                <a:hlinkClick r:id="rId3"/>
              </a:rPr>
              <a:t>http://pseg.or.kr/pseg/osalm</a:t>
            </a:r>
            <a:r>
              <a:rPr lang="en-US" sz="1200" dirty="0"/>
              <a:t> </a:t>
            </a:r>
          </a:p>
        </p:txBody>
      </p:sp>
    </p:spTree>
    <p:extLst>
      <p:ext uri="{BB962C8B-B14F-4D97-AF65-F5344CB8AC3E}">
        <p14:creationId xmlns:p14="http://schemas.microsoft.com/office/powerpoint/2010/main" val="2200927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ALM Workflow</a:t>
            </a:r>
          </a:p>
        </p:txBody>
      </p:sp>
      <p:sp>
        <p:nvSpPr>
          <p:cNvPr id="3" name="Content Placeholder 2"/>
          <p:cNvSpPr>
            <a:spLocks noGrp="1"/>
          </p:cNvSpPr>
          <p:nvPr>
            <p:ph idx="1"/>
          </p:nvPr>
        </p:nvSpPr>
        <p:spPr/>
        <p:txBody>
          <a:bodyPr>
            <a:normAutofit fontScale="77500" lnSpcReduction="20000"/>
          </a:bodyPr>
          <a:lstStyle/>
          <a:p>
            <a:pPr marL="457200" indent="-457200">
              <a:lnSpc>
                <a:spcPct val="120000"/>
              </a:lnSpc>
              <a:buFont typeface="+mj-lt"/>
              <a:buAutoNum type="arabicPeriod"/>
            </a:pPr>
            <a:r>
              <a:rPr lang="ko-KR" altLang="en-US" dirty="0"/>
              <a:t>개발자는 </a:t>
            </a:r>
            <a:r>
              <a:rPr lang="en-US" altLang="ko-KR" dirty="0" err="1"/>
              <a:t>Redmine</a:t>
            </a:r>
            <a:r>
              <a:rPr lang="ko-KR" altLang="en-US" dirty="0"/>
              <a:t>에 작성되어 있는 요구사항</a:t>
            </a:r>
            <a:r>
              <a:rPr lang="en-US" altLang="ko-KR" dirty="0"/>
              <a:t>, </a:t>
            </a:r>
            <a:r>
              <a:rPr lang="ko-KR" altLang="en-US" dirty="0"/>
              <a:t>업무</a:t>
            </a:r>
            <a:r>
              <a:rPr lang="en-US" altLang="ko-KR" dirty="0"/>
              <a:t>, </a:t>
            </a:r>
            <a:r>
              <a:rPr lang="ko-KR" altLang="en-US" dirty="0"/>
              <a:t>이슈들을</a:t>
            </a:r>
            <a:br>
              <a:rPr lang="en-US" altLang="ko-KR" dirty="0"/>
            </a:br>
            <a:r>
              <a:rPr lang="ko-KR" altLang="en-US" dirty="0" err="1"/>
              <a:t>이클립스의</a:t>
            </a:r>
            <a:r>
              <a:rPr lang="ko-KR" altLang="en-US" dirty="0"/>
              <a:t> 작업 리스트에서 확인</a:t>
            </a:r>
            <a:endParaRPr lang="en-US" altLang="ko-KR" dirty="0"/>
          </a:p>
          <a:p>
            <a:pPr marL="457200" indent="-457200">
              <a:lnSpc>
                <a:spcPct val="120000"/>
              </a:lnSpc>
              <a:buFont typeface="+mj-lt"/>
              <a:buAutoNum type="arabicPeriod"/>
            </a:pPr>
            <a:r>
              <a:rPr lang="ko-KR" altLang="en-US" dirty="0"/>
              <a:t>개발자는 자신의 업무와 관련 있는 소스 코드를 </a:t>
            </a:r>
            <a:br>
              <a:rPr lang="en-US" altLang="ko-KR" dirty="0"/>
            </a:br>
            <a:r>
              <a:rPr lang="en-US" altLang="ko-KR" dirty="0" err="1"/>
              <a:t>Git</a:t>
            </a:r>
            <a:r>
              <a:rPr lang="en-US" altLang="ko-KR" dirty="0"/>
              <a:t> + </a:t>
            </a:r>
            <a:r>
              <a:rPr lang="en-US" altLang="ko-KR" dirty="0" err="1"/>
              <a:t>Gerrit</a:t>
            </a:r>
            <a:r>
              <a:rPr lang="ko-KR" altLang="en-US" dirty="0"/>
              <a:t> 으로부터 </a:t>
            </a:r>
            <a:r>
              <a:rPr lang="en-US" altLang="ko-KR" dirty="0"/>
              <a:t>Fetch </a:t>
            </a:r>
            <a:r>
              <a:rPr lang="ko-KR" altLang="en-US" dirty="0"/>
              <a:t>받음</a:t>
            </a:r>
            <a:r>
              <a:rPr lang="en-US" altLang="ko-KR" dirty="0"/>
              <a:t> </a:t>
            </a:r>
          </a:p>
          <a:p>
            <a:pPr marL="457200" indent="-457200">
              <a:lnSpc>
                <a:spcPct val="120000"/>
              </a:lnSpc>
              <a:buFont typeface="+mj-lt"/>
              <a:buAutoNum type="arabicPeriod"/>
            </a:pPr>
            <a:r>
              <a:rPr lang="ko-KR" altLang="en-US" dirty="0"/>
              <a:t>개발자가 코딩과 </a:t>
            </a:r>
            <a:r>
              <a:rPr lang="en-US" altLang="ko-KR" dirty="0"/>
              <a:t>Local Test</a:t>
            </a:r>
            <a:r>
              <a:rPr lang="ko-KR" altLang="en-US" dirty="0"/>
              <a:t>를 마친 자신의 소스 코드를</a:t>
            </a:r>
            <a:br>
              <a:rPr lang="en-US" altLang="ko-KR" dirty="0"/>
            </a:br>
            <a:r>
              <a:rPr lang="ko-KR" altLang="en-US" dirty="0"/>
              <a:t>리뷰 요청을 위해 </a:t>
            </a:r>
            <a:r>
              <a:rPr lang="en-US" altLang="ko-KR" dirty="0" err="1"/>
              <a:t>Gerrit</a:t>
            </a:r>
            <a:r>
              <a:rPr lang="ko-KR" altLang="en-US" dirty="0"/>
              <a:t> 에 </a:t>
            </a:r>
            <a:r>
              <a:rPr lang="en-US" altLang="ko-KR" dirty="0"/>
              <a:t>Push</a:t>
            </a:r>
            <a:r>
              <a:rPr lang="ko-KR" altLang="en-US" dirty="0"/>
              <a:t> 함</a:t>
            </a:r>
            <a:endParaRPr lang="en-US" altLang="ko-KR" dirty="0"/>
          </a:p>
          <a:p>
            <a:pPr marL="457200" indent="-457200">
              <a:lnSpc>
                <a:spcPct val="120000"/>
              </a:lnSpc>
              <a:buFont typeface="+mj-lt"/>
              <a:buAutoNum type="arabicPeriod"/>
            </a:pPr>
            <a:r>
              <a:rPr lang="en-US" altLang="ko-KR" dirty="0"/>
              <a:t>Jenkins</a:t>
            </a:r>
            <a:r>
              <a:rPr lang="ko-KR" altLang="en-US" dirty="0"/>
              <a:t>는 빌드</a:t>
            </a:r>
            <a:r>
              <a:rPr lang="en-US" altLang="ko-KR" dirty="0"/>
              <a:t>, </a:t>
            </a:r>
            <a:r>
              <a:rPr lang="ko-KR" altLang="en-US" dirty="0"/>
              <a:t>정적분석</a:t>
            </a:r>
            <a:r>
              <a:rPr lang="en-US" altLang="ko-KR" dirty="0"/>
              <a:t>, </a:t>
            </a:r>
            <a:r>
              <a:rPr lang="ko-KR" altLang="en-US" dirty="0"/>
              <a:t>단위 테스트를 위해</a:t>
            </a:r>
            <a:br>
              <a:rPr lang="en-US" altLang="ko-KR" dirty="0"/>
            </a:br>
            <a:r>
              <a:rPr lang="en-US" altLang="ko-KR" dirty="0" err="1"/>
              <a:t>Gerrit</a:t>
            </a:r>
            <a:r>
              <a:rPr lang="ko-KR" altLang="en-US" dirty="0"/>
              <a:t>에 </a:t>
            </a:r>
            <a:r>
              <a:rPr lang="en-US" altLang="ko-KR" dirty="0"/>
              <a:t>Push</a:t>
            </a:r>
            <a:r>
              <a:rPr lang="ko-KR" altLang="en-US" dirty="0"/>
              <a:t>된 소스 코드를 </a:t>
            </a:r>
            <a:r>
              <a:rPr lang="en-US" altLang="ko-KR" dirty="0"/>
              <a:t>Fetch</a:t>
            </a:r>
            <a:r>
              <a:rPr lang="ko-KR" altLang="en-US" dirty="0"/>
              <a:t> 함</a:t>
            </a:r>
            <a:endParaRPr lang="en-US" altLang="ko-KR" dirty="0"/>
          </a:p>
          <a:p>
            <a:pPr marL="457200" indent="-457200">
              <a:lnSpc>
                <a:spcPct val="120000"/>
              </a:lnSpc>
              <a:buFont typeface="+mj-lt"/>
              <a:buAutoNum type="arabicPeriod"/>
            </a:pPr>
            <a:r>
              <a:rPr lang="en-US" altLang="ko-KR" dirty="0"/>
              <a:t>Jenkins</a:t>
            </a:r>
            <a:r>
              <a:rPr lang="ko-KR" altLang="en-US" dirty="0"/>
              <a:t>는 확인 결과를 </a:t>
            </a:r>
            <a:r>
              <a:rPr lang="en-US" altLang="ko-KR" dirty="0" err="1"/>
              <a:t>Gerrit</a:t>
            </a:r>
            <a:r>
              <a:rPr lang="ko-KR" altLang="en-US" dirty="0"/>
              <a:t>에 등록</a:t>
            </a:r>
            <a:endParaRPr lang="en-US" altLang="ko-KR" dirty="0"/>
          </a:p>
          <a:p>
            <a:pPr marL="457200" indent="-457200">
              <a:lnSpc>
                <a:spcPct val="120000"/>
              </a:lnSpc>
              <a:buFont typeface="+mj-lt"/>
              <a:buAutoNum type="arabicPeriod"/>
            </a:pPr>
            <a:r>
              <a:rPr lang="ko-KR" altLang="en-US" dirty="0"/>
              <a:t>리뷰어들은 개발자가 개발한 소스 코드의 리뷰를 수행</a:t>
            </a:r>
            <a:endParaRPr lang="en-US" altLang="ko-KR" dirty="0"/>
          </a:p>
          <a:p>
            <a:pPr marL="457200" indent="-457200">
              <a:lnSpc>
                <a:spcPct val="120000"/>
              </a:lnSpc>
              <a:buFont typeface="+mj-lt"/>
              <a:buAutoNum type="arabicPeriod"/>
            </a:pPr>
            <a:r>
              <a:rPr lang="ko-KR" altLang="en-US" dirty="0"/>
              <a:t>리뷰어들은 검증 결과를 </a:t>
            </a:r>
            <a:r>
              <a:rPr lang="en-US" altLang="ko-KR" dirty="0" err="1"/>
              <a:t>Gerrit</a:t>
            </a:r>
            <a:r>
              <a:rPr lang="ko-KR" altLang="en-US" dirty="0"/>
              <a:t>에 등록</a:t>
            </a:r>
            <a:endParaRPr lang="en-US" altLang="ko-KR" dirty="0"/>
          </a:p>
          <a:p>
            <a:pPr marL="457200" indent="-457200">
              <a:lnSpc>
                <a:spcPct val="120000"/>
              </a:lnSpc>
              <a:buFont typeface="+mj-lt"/>
              <a:buAutoNum type="arabicPeriod"/>
            </a:pPr>
            <a:r>
              <a:rPr lang="en-US" altLang="ko-KR" dirty="0" err="1"/>
              <a:t>Gerrit</a:t>
            </a:r>
            <a:r>
              <a:rPr lang="ko-KR" altLang="en-US" dirty="0"/>
              <a:t>은 코드 리뷰 결과와 빌드 검증 결과를 바탕으로</a:t>
            </a:r>
            <a:br>
              <a:rPr lang="en-US" altLang="ko-KR" dirty="0"/>
            </a:br>
            <a:r>
              <a:rPr lang="ko-KR" altLang="en-US" dirty="0"/>
              <a:t>소스를</a:t>
            </a:r>
            <a:r>
              <a:rPr lang="en-US" altLang="ko-KR" dirty="0"/>
              <a:t> </a:t>
            </a:r>
            <a:r>
              <a:rPr lang="en-US" altLang="ko-KR" dirty="0" err="1"/>
              <a:t>Git</a:t>
            </a:r>
            <a:r>
              <a:rPr lang="ko-KR" altLang="en-US" dirty="0"/>
              <a:t>에 </a:t>
            </a:r>
            <a:r>
              <a:rPr lang="en-US" altLang="ko-KR" dirty="0"/>
              <a:t>submit</a:t>
            </a:r>
          </a:p>
          <a:p>
            <a:pPr marL="457200" indent="-457200">
              <a:lnSpc>
                <a:spcPct val="120000"/>
              </a:lnSpc>
              <a:buFont typeface="+mj-lt"/>
              <a:buAutoNum type="arabicPeriod"/>
            </a:pPr>
            <a:endParaRPr lang="en-US" dirty="0"/>
          </a:p>
        </p:txBody>
      </p:sp>
      <p:sp>
        <p:nvSpPr>
          <p:cNvPr id="4" name="Rectangle 3"/>
          <p:cNvSpPr/>
          <p:nvPr/>
        </p:nvSpPr>
        <p:spPr>
          <a:xfrm>
            <a:off x="4509120" y="4803998"/>
            <a:ext cx="2222660" cy="276999"/>
          </a:xfrm>
          <a:prstGeom prst="rect">
            <a:avLst/>
          </a:prstGeom>
        </p:spPr>
        <p:txBody>
          <a:bodyPr wrap="none">
            <a:spAutoFit/>
          </a:bodyPr>
          <a:lstStyle/>
          <a:p>
            <a:r>
              <a:rPr lang="en-US" sz="1200" dirty="0">
                <a:hlinkClick r:id="rId2"/>
              </a:rPr>
              <a:t>http://pseg.or.kr/pseg/osalm</a:t>
            </a:r>
            <a:r>
              <a:rPr lang="en-US" sz="1200" dirty="0"/>
              <a:t> </a:t>
            </a:r>
          </a:p>
        </p:txBody>
      </p:sp>
    </p:spTree>
    <p:extLst>
      <p:ext uri="{BB962C8B-B14F-4D97-AF65-F5344CB8AC3E}">
        <p14:creationId xmlns:p14="http://schemas.microsoft.com/office/powerpoint/2010/main" val="1447635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36712" y="1635646"/>
            <a:ext cx="5143500" cy="1790700"/>
          </a:xfrm>
        </p:spPr>
        <p:txBody>
          <a:bodyPr anchor="ctr"/>
          <a:lstStyle/>
          <a:p>
            <a:r>
              <a:rPr lang="en-US" altLang="ko-KR" dirty="0" err="1"/>
              <a:t>Github</a:t>
            </a:r>
            <a:endParaRPr lang="ko-KR" altLang="en-US" dirty="0"/>
          </a:p>
        </p:txBody>
      </p:sp>
    </p:spTree>
    <p:extLst>
      <p:ext uri="{BB962C8B-B14F-4D97-AF65-F5344CB8AC3E}">
        <p14:creationId xmlns:p14="http://schemas.microsoft.com/office/powerpoint/2010/main" val="2175659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latin typeface="맑은 고딕" panose="020B0503020000020004" pitchFamily="50" charset="-127"/>
              </a:rPr>
              <a:t>Open</a:t>
            </a:r>
            <a:r>
              <a:rPr lang="ko-KR" altLang="en-US" dirty="0">
                <a:latin typeface="맑은 고딕" panose="020B0503020000020004" pitchFamily="50" charset="-127"/>
              </a:rPr>
              <a:t> </a:t>
            </a:r>
            <a:r>
              <a:rPr lang="en-US" altLang="ko-KR" dirty="0">
                <a:latin typeface="맑은 고딕" panose="020B0503020000020004" pitchFamily="50" charset="-127"/>
              </a:rPr>
              <a:t>Source </a:t>
            </a:r>
            <a:r>
              <a:rPr lang="ko-KR" altLang="en-US" dirty="0">
                <a:latin typeface="맑은 고딕" panose="020B0503020000020004" pitchFamily="50" charset="-127"/>
              </a:rPr>
              <a:t>계에서는 </a:t>
            </a:r>
            <a:r>
              <a:rPr lang="en-US" altLang="ko-KR" dirty="0" err="1">
                <a:latin typeface="맑은 고딕" panose="020B0503020000020004" pitchFamily="50" charset="-127"/>
              </a:rPr>
              <a:t>github</a:t>
            </a:r>
            <a:r>
              <a:rPr lang="ko-KR" altLang="en-US" dirty="0">
                <a:latin typeface="맑은 고딕" panose="020B0503020000020004" pitchFamily="50" charset="-127"/>
              </a:rPr>
              <a:t>이 이제 갑</a:t>
            </a:r>
          </a:p>
        </p:txBody>
      </p:sp>
      <p:sp>
        <p:nvSpPr>
          <p:cNvPr id="2" name="Content Placeholder 1"/>
          <p:cNvSpPr>
            <a:spLocks noGrp="1"/>
          </p:cNvSpPr>
          <p:nvPr>
            <p:ph idx="1"/>
          </p:nvPr>
        </p:nvSpPr>
        <p:spPr/>
        <p:txBody>
          <a:bodyPr/>
          <a:lstStyle/>
          <a:p>
            <a:endParaRPr lang="en-US"/>
          </a:p>
        </p:txBody>
      </p:sp>
      <p:pic>
        <p:nvPicPr>
          <p:cNvPr id="6" name="그림 5"/>
          <p:cNvPicPr>
            <a:picLocks noChangeAspect="1"/>
          </p:cNvPicPr>
          <p:nvPr/>
        </p:nvPicPr>
        <p:blipFill>
          <a:blip r:embed="rId2"/>
          <a:stretch>
            <a:fillRect/>
          </a:stretch>
        </p:blipFill>
        <p:spPr>
          <a:xfrm>
            <a:off x="476672" y="739717"/>
            <a:ext cx="5994822" cy="4280305"/>
          </a:xfrm>
          <a:prstGeom prst="rect">
            <a:avLst/>
          </a:prstGeom>
        </p:spPr>
      </p:pic>
      <p:sp>
        <p:nvSpPr>
          <p:cNvPr id="7" name="TextBox 6"/>
          <p:cNvSpPr txBox="1"/>
          <p:nvPr/>
        </p:nvSpPr>
        <p:spPr>
          <a:xfrm>
            <a:off x="3645024" y="843558"/>
            <a:ext cx="1983235" cy="307777"/>
          </a:xfrm>
          <a:prstGeom prst="rect">
            <a:avLst/>
          </a:prstGeom>
          <a:solidFill>
            <a:schemeClr val="bg1"/>
          </a:solidFill>
          <a:ln>
            <a:solidFill>
              <a:srgbClr val="FF0000"/>
            </a:solidFill>
          </a:ln>
        </p:spPr>
        <p:txBody>
          <a:bodyPr wrap="none" rtlCol="0">
            <a:spAutoFit/>
          </a:bodyPr>
          <a:lstStyle/>
          <a:p>
            <a:r>
              <a:rPr lang="en-US" altLang="ko-KR" sz="1400" b="1" dirty="0">
                <a:latin typeface="나눔고딕" panose="020D0604000000000000" pitchFamily="50" charset="-127"/>
                <a:ea typeface="나눔고딕" panose="020D0604000000000000" pitchFamily="50" charset="-127"/>
              </a:rPr>
              <a:t>Virtual Machine</a:t>
            </a:r>
            <a:r>
              <a:rPr lang="ko-KR" altLang="en-US" sz="1400" b="1" dirty="0">
                <a:latin typeface="나눔고딕" panose="020D0604000000000000" pitchFamily="50" charset="-127"/>
                <a:ea typeface="나눔고딕" panose="020D0604000000000000" pitchFamily="50" charset="-127"/>
              </a:rPr>
              <a:t> </a:t>
            </a:r>
            <a:r>
              <a:rPr lang="en-US" altLang="ko-KR" sz="1400" b="1" dirty="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검색 </a:t>
            </a:r>
          </a:p>
        </p:txBody>
      </p:sp>
      <p:cxnSp>
        <p:nvCxnSpPr>
          <p:cNvPr id="8" name="직선 화살표 연결선 7"/>
          <p:cNvCxnSpPr>
            <a:stCxn id="7" idx="1"/>
          </p:cNvCxnSpPr>
          <p:nvPr/>
        </p:nvCxnSpPr>
        <p:spPr>
          <a:xfrm flipH="1">
            <a:off x="2852936" y="997447"/>
            <a:ext cx="792088" cy="278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26192" y="3147814"/>
            <a:ext cx="3229859" cy="954107"/>
          </a:xfrm>
          <a:prstGeom prst="rect">
            <a:avLst/>
          </a:prstGeom>
          <a:solidFill>
            <a:schemeClr val="bg1">
              <a:lumMod val="75000"/>
            </a:schemeClr>
          </a:solidFill>
          <a:ln>
            <a:solidFill>
              <a:srgbClr val="0000FF"/>
            </a:solidFill>
          </a:ln>
        </p:spPr>
        <p:txBody>
          <a:bodyPr wrap="none" rtlCol="0">
            <a:spAutoFit/>
          </a:bodyPr>
          <a:lstStyle/>
          <a:p>
            <a:r>
              <a:rPr lang="en-US" altLang="ko-KR" sz="1400" b="1" dirty="0" err="1">
                <a:latin typeface="맑은 고딕" panose="020B0503020000020004" pitchFamily="50" charset="-127"/>
                <a:ea typeface="맑은 고딕" panose="020B0503020000020004" pitchFamily="50" charset="-127"/>
              </a:rPr>
              <a:t>Github</a:t>
            </a:r>
            <a:r>
              <a:rPr lang="ko-KR" altLang="en-US" sz="1400" b="1" dirty="0">
                <a:latin typeface="맑은 고딕" panose="020B0503020000020004" pitchFamily="50" charset="-127"/>
                <a:ea typeface="맑은 고딕" panose="020B0503020000020004" pitchFamily="50" charset="-127"/>
              </a:rPr>
              <a:t>이 최근</a:t>
            </a:r>
            <a:endParaRPr lang="en-US" altLang="ko-KR" sz="1400" b="1" dirty="0">
              <a:latin typeface="맑은 고딕" panose="020B0503020000020004" pitchFamily="50" charset="-127"/>
              <a:ea typeface="맑은 고딕" panose="020B0503020000020004" pitchFamily="50" charset="-127"/>
            </a:endParaRPr>
          </a:p>
          <a:p>
            <a:r>
              <a:rPr lang="ko-KR" altLang="en-US" sz="1400" b="1" dirty="0">
                <a:latin typeface="맑은 고딕" panose="020B0503020000020004" pitchFamily="50" charset="-127"/>
                <a:ea typeface="맑은 고딕" panose="020B0503020000020004" pitchFamily="50" charset="-127"/>
              </a:rPr>
              <a:t>신규 </a:t>
            </a:r>
            <a:r>
              <a:rPr lang="en-US" altLang="ko-KR" sz="1400" b="1" dirty="0">
                <a:latin typeface="맑은 고딕" panose="020B0503020000020004" pitchFamily="50" charset="-127"/>
                <a:ea typeface="맑은 고딕" panose="020B0503020000020004" pitchFamily="50" charset="-127"/>
              </a:rPr>
              <a:t>(</a:t>
            </a:r>
            <a:r>
              <a:rPr lang="ko-KR" altLang="en-US" sz="1400" b="1" dirty="0">
                <a:latin typeface="맑은 고딕" panose="020B0503020000020004" pitchFamily="50" charset="-127"/>
                <a:ea typeface="맑은 고딕" panose="020B0503020000020004" pitchFamily="50" charset="-127"/>
              </a:rPr>
              <a:t>학생</a:t>
            </a:r>
            <a:r>
              <a:rPr lang="en-US" altLang="ko-KR" sz="1400" b="1" dirty="0">
                <a:latin typeface="맑은 고딕" panose="020B0503020000020004" pitchFamily="50" charset="-127"/>
                <a:ea typeface="맑은 고딕" panose="020B0503020000020004" pitchFamily="50" charset="-127"/>
              </a:rPr>
              <a:t>) </a:t>
            </a:r>
            <a:r>
              <a:rPr lang="ko-KR" altLang="en-US" sz="1400" b="1" dirty="0">
                <a:latin typeface="맑은 고딕" panose="020B0503020000020004" pitchFamily="50" charset="-127"/>
                <a:ea typeface="맑은 고딕" panose="020B0503020000020004" pitchFamily="50" charset="-127"/>
              </a:rPr>
              <a:t>개발자 유입을 위한</a:t>
            </a:r>
            <a:endParaRPr lang="en-US" altLang="ko-KR" sz="1400" b="1" dirty="0">
              <a:latin typeface="맑은 고딕" panose="020B0503020000020004" pitchFamily="50" charset="-127"/>
              <a:ea typeface="맑은 고딕" panose="020B0503020000020004" pitchFamily="50" charset="-127"/>
            </a:endParaRPr>
          </a:p>
          <a:p>
            <a:r>
              <a:rPr lang="en-US" altLang="ko-KR" sz="1400" b="1" dirty="0">
                <a:latin typeface="맑은 고딕" panose="020B0503020000020004" pitchFamily="50" charset="-127"/>
                <a:ea typeface="맑은 고딕" panose="020B0503020000020004" pitchFamily="50" charset="-127"/>
              </a:rPr>
              <a:t>Promotion</a:t>
            </a:r>
            <a:r>
              <a:rPr lang="ko-KR" altLang="en-US" sz="1400" b="1" dirty="0">
                <a:latin typeface="맑은 고딕" panose="020B0503020000020004" pitchFamily="50" charset="-127"/>
                <a:ea typeface="맑은 고딕" panose="020B0503020000020004" pitchFamily="50" charset="-127"/>
              </a:rPr>
              <a:t>을 시작함</a:t>
            </a:r>
            <a:endParaRPr lang="en-US" altLang="ko-KR" sz="1400" b="1" dirty="0">
              <a:latin typeface="맑은 고딕" panose="020B0503020000020004" pitchFamily="50" charset="-127"/>
              <a:ea typeface="맑은 고딕" panose="020B0503020000020004" pitchFamily="50" charset="-127"/>
            </a:endParaRPr>
          </a:p>
          <a:p>
            <a:r>
              <a:rPr lang="en-US" altLang="ko-KR" sz="1400" b="1" dirty="0">
                <a:latin typeface="맑은 고딕" panose="020B0503020000020004" pitchFamily="50" charset="-127"/>
                <a:hlinkClick r:id="rId3"/>
              </a:rPr>
              <a:t>https://education.github.com/pack</a:t>
            </a:r>
            <a:r>
              <a:rPr lang="en-US" altLang="ko-KR" sz="1400" b="1" dirty="0">
                <a:latin typeface="맑은 고딕" panose="020B0503020000020004" pitchFamily="50" charset="-127"/>
              </a:rPr>
              <a:t> </a:t>
            </a:r>
            <a:endParaRPr lang="ko-KR"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79253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farm3.staticflickr.com/2374/2299296256_7521ab8eef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411510"/>
            <a:ext cx="4652674" cy="290792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직사각형 2"/>
          <p:cNvSpPr/>
          <p:nvPr/>
        </p:nvSpPr>
        <p:spPr>
          <a:xfrm>
            <a:off x="3284984" y="3287354"/>
            <a:ext cx="3457430" cy="261610"/>
          </a:xfrm>
          <a:prstGeom prst="rect">
            <a:avLst/>
          </a:prstGeom>
        </p:spPr>
        <p:txBody>
          <a:bodyPr wrap="square">
            <a:spAutoFit/>
          </a:bodyPr>
          <a:lstStyle/>
          <a:p>
            <a:pPr algn="r"/>
            <a:r>
              <a:rPr lang="ko-KR" altLang="en-US" sz="1100" dirty="0"/>
              <a:t>https://www.flickr.com/photos/mager/2299296256/</a:t>
            </a:r>
          </a:p>
        </p:txBody>
      </p:sp>
      <p:sp>
        <p:nvSpPr>
          <p:cNvPr id="6" name="TextBox 5"/>
          <p:cNvSpPr txBox="1"/>
          <p:nvPr/>
        </p:nvSpPr>
        <p:spPr>
          <a:xfrm>
            <a:off x="260350" y="3579813"/>
            <a:ext cx="5400196" cy="1384995"/>
          </a:xfrm>
          <a:prstGeom prst="rect">
            <a:avLst/>
          </a:prstGeom>
          <a:noFill/>
        </p:spPr>
        <p:txBody>
          <a:bodyPr wrap="none" rtlCol="0">
            <a:spAutoFit/>
          </a:bodyPr>
          <a:lstStyle/>
          <a:p>
            <a:pPr>
              <a:lnSpc>
                <a:spcPct val="150000"/>
              </a:lnSpc>
            </a:pPr>
            <a:r>
              <a:rPr lang="en-US" altLang="ko-KR" sz="2000" b="1" dirty="0">
                <a:solidFill>
                  <a:srgbClr val="FF0000"/>
                </a:solidFill>
              </a:rPr>
              <a:t>Open Source:</a:t>
            </a:r>
          </a:p>
          <a:p>
            <a:pPr>
              <a:lnSpc>
                <a:spcPct val="150000"/>
              </a:lnSpc>
            </a:pPr>
            <a:r>
              <a:rPr lang="en-US" altLang="ko-KR" dirty="0"/>
              <a:t>A cultural phenomenon that</a:t>
            </a:r>
          </a:p>
          <a:p>
            <a:pPr>
              <a:lnSpc>
                <a:spcPct val="150000"/>
              </a:lnSpc>
            </a:pPr>
            <a:r>
              <a:rPr lang="en-US" altLang="ko-KR" dirty="0"/>
              <a:t>evolves by participating, contributing and sharing.</a:t>
            </a:r>
          </a:p>
        </p:txBody>
      </p:sp>
    </p:spTree>
    <p:extLst>
      <p:ext uri="{BB962C8B-B14F-4D97-AF65-F5344CB8AC3E}">
        <p14:creationId xmlns:p14="http://schemas.microsoft.com/office/powerpoint/2010/main" val="3085762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Github</a:t>
            </a:r>
            <a:r>
              <a:rPr lang="en-US" altLang="ko-KR" dirty="0"/>
              <a:t>?</a:t>
            </a:r>
            <a:endParaRPr lang="ko-KR" altLang="en-US" dirty="0"/>
          </a:p>
        </p:txBody>
      </p:sp>
      <p:sp>
        <p:nvSpPr>
          <p:cNvPr id="3" name="내용 개체 틀 2"/>
          <p:cNvSpPr>
            <a:spLocks noGrp="1"/>
          </p:cNvSpPr>
          <p:nvPr>
            <p:ph idx="1"/>
          </p:nvPr>
        </p:nvSpPr>
        <p:spPr/>
        <p:txBody>
          <a:bodyPr>
            <a:normAutofit/>
          </a:bodyPr>
          <a:lstStyle/>
          <a:p>
            <a:r>
              <a:rPr lang="en-US" altLang="ko-KR" sz="1500" dirty="0" err="1"/>
              <a:t>Git</a:t>
            </a:r>
            <a:r>
              <a:rPr lang="ko-KR" altLang="en-US" sz="1500" dirty="0"/>
              <a:t>을 기반으로 하는 소프트웨어</a:t>
            </a:r>
            <a:r>
              <a:rPr lang="en-US" altLang="ko-KR" sz="1500" dirty="0"/>
              <a:t> </a:t>
            </a:r>
            <a:r>
              <a:rPr lang="ko-KR" altLang="en-US" sz="1500" dirty="0"/>
              <a:t>프로젝트 관리 사이트</a:t>
            </a:r>
            <a:endParaRPr lang="en-US" altLang="ko-KR" sz="1500" dirty="0"/>
          </a:p>
          <a:p>
            <a:r>
              <a:rPr lang="en-US" altLang="ko-KR" sz="1500" dirty="0"/>
              <a:t>GITHUB</a:t>
            </a:r>
            <a:r>
              <a:rPr lang="ko-KR" altLang="en-US" sz="1500" dirty="0"/>
              <a:t>과 </a:t>
            </a:r>
            <a:r>
              <a:rPr lang="en-US" altLang="ko-KR" sz="1500" dirty="0" err="1"/>
              <a:t>git</a:t>
            </a:r>
            <a:r>
              <a:rPr lang="en-US" altLang="ko-KR" sz="1500" dirty="0"/>
              <a:t> </a:t>
            </a:r>
            <a:r>
              <a:rPr lang="ko-KR" altLang="en-US" sz="1500" dirty="0"/>
              <a:t>관계</a:t>
            </a:r>
            <a:r>
              <a:rPr lang="en-US" altLang="ko-KR" sz="1500" dirty="0"/>
              <a:t>?</a:t>
            </a:r>
          </a:p>
          <a:p>
            <a:pPr lvl="1"/>
            <a:r>
              <a:rPr lang="en-US" altLang="ko-KR" sz="1500" dirty="0" err="1"/>
              <a:t>Git</a:t>
            </a:r>
            <a:r>
              <a:rPr lang="en-US" altLang="ko-KR" sz="1500" dirty="0"/>
              <a:t> </a:t>
            </a:r>
            <a:r>
              <a:rPr lang="ko-KR" altLang="en-US" sz="1500" dirty="0"/>
              <a:t>이라는 </a:t>
            </a:r>
            <a:r>
              <a:rPr lang="en-US" altLang="ko-KR" sz="1500" dirty="0"/>
              <a:t>Source Control</a:t>
            </a:r>
            <a:r>
              <a:rPr lang="ko-KR" altLang="en-US" sz="1500" dirty="0"/>
              <a:t> 방법을 </a:t>
            </a:r>
            <a:r>
              <a:rPr lang="en-US" altLang="ko-KR" sz="1500" dirty="0" err="1"/>
              <a:t>github</a:t>
            </a:r>
            <a:r>
              <a:rPr lang="ko-KR" altLang="en-US" sz="1500" dirty="0"/>
              <a:t>이 사용할 뿐</a:t>
            </a:r>
            <a:endParaRPr lang="en-US" altLang="ko-KR" sz="1500" dirty="0"/>
          </a:p>
          <a:p>
            <a:pPr lvl="1"/>
            <a:endParaRPr lang="en-US" altLang="ko-KR" sz="1500" dirty="0"/>
          </a:p>
          <a:p>
            <a:r>
              <a:rPr lang="en-US" altLang="ko-KR" sz="1500" dirty="0" err="1"/>
              <a:t>Github</a:t>
            </a:r>
            <a:r>
              <a:rPr lang="ko-KR" altLang="en-US" sz="1500" dirty="0"/>
              <a:t>을 쓴다는 것은</a:t>
            </a:r>
            <a:endParaRPr lang="en-US" altLang="ko-KR" sz="1500" dirty="0"/>
          </a:p>
          <a:p>
            <a:pPr lvl="1"/>
            <a:r>
              <a:rPr lang="en-US" altLang="ko-KR" sz="1500" dirty="0"/>
              <a:t>Source Control</a:t>
            </a:r>
          </a:p>
          <a:p>
            <a:pPr lvl="1"/>
            <a:r>
              <a:rPr lang="en-US" altLang="ko-KR" sz="1500" dirty="0"/>
              <a:t>Issue Tracking/Control</a:t>
            </a:r>
          </a:p>
          <a:p>
            <a:pPr lvl="1"/>
            <a:r>
              <a:rPr lang="ko-KR" altLang="en-US" sz="1500" dirty="0"/>
              <a:t>협업 도구 </a:t>
            </a:r>
            <a:r>
              <a:rPr lang="en-US" altLang="ko-KR" sz="1500" dirty="0"/>
              <a:t>(fork/pull request)</a:t>
            </a:r>
          </a:p>
          <a:p>
            <a:pPr lvl="1"/>
            <a:r>
              <a:rPr lang="en-US" altLang="ko-KR" sz="1500" dirty="0"/>
              <a:t>Statistics  </a:t>
            </a:r>
            <a:r>
              <a:rPr lang="ko-KR" altLang="en-US" sz="1500" dirty="0"/>
              <a:t>등을 쓴다는 것</a:t>
            </a:r>
          </a:p>
          <a:p>
            <a:endParaRPr lang="en-US" altLang="ko-KR" sz="1500" dirty="0"/>
          </a:p>
          <a:p>
            <a:pPr lvl="1"/>
            <a:endParaRPr lang="en-US" altLang="ko-KR" sz="1500" dirty="0"/>
          </a:p>
        </p:txBody>
      </p:sp>
      <p:pic>
        <p:nvPicPr>
          <p:cNvPr id="4" name="그림 3"/>
          <p:cNvPicPr>
            <a:picLocks noChangeAspect="1"/>
          </p:cNvPicPr>
          <p:nvPr/>
        </p:nvPicPr>
        <p:blipFill>
          <a:blip r:embed="rId2"/>
          <a:stretch>
            <a:fillRect/>
          </a:stretch>
        </p:blipFill>
        <p:spPr>
          <a:xfrm>
            <a:off x="4724891" y="1771881"/>
            <a:ext cx="1900918" cy="2982174"/>
          </a:xfrm>
          <a:prstGeom prst="rect">
            <a:avLst/>
          </a:prstGeom>
          <a:ln>
            <a:solidFill>
              <a:schemeClr val="accent1"/>
            </a:solidFill>
          </a:ln>
        </p:spPr>
      </p:pic>
      <p:pic>
        <p:nvPicPr>
          <p:cNvPr id="5" name="그림 4"/>
          <p:cNvPicPr>
            <a:picLocks noChangeAspect="1"/>
          </p:cNvPicPr>
          <p:nvPr/>
        </p:nvPicPr>
        <p:blipFill>
          <a:blip r:embed="rId3"/>
          <a:stretch>
            <a:fillRect/>
          </a:stretch>
        </p:blipFill>
        <p:spPr>
          <a:xfrm>
            <a:off x="692696" y="3465102"/>
            <a:ext cx="3620691" cy="1357140"/>
          </a:xfrm>
          <a:prstGeom prst="rect">
            <a:avLst/>
          </a:prstGeom>
          <a:ln>
            <a:solidFill>
              <a:srgbClr val="FF0000"/>
            </a:solidFill>
          </a:ln>
        </p:spPr>
      </p:pic>
    </p:spTree>
    <p:extLst>
      <p:ext uri="{BB962C8B-B14F-4D97-AF65-F5344CB8AC3E}">
        <p14:creationId xmlns:p14="http://schemas.microsoft.com/office/powerpoint/2010/main" val="2833231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fontAlgn="base"/>
            <a:r>
              <a:rPr lang="ko-KR" altLang="en-US" dirty="0"/>
              <a:t>왜 </a:t>
            </a:r>
            <a:r>
              <a:rPr lang="ko-KR" altLang="en-US" dirty="0" err="1"/>
              <a:t>오픈소스</a:t>
            </a:r>
            <a:r>
              <a:rPr lang="ko-KR" altLang="en-US" dirty="0"/>
              <a:t> 인가</a:t>
            </a:r>
            <a:r>
              <a:rPr lang="en-US" altLang="ko-KR" dirty="0"/>
              <a:t>?</a:t>
            </a:r>
            <a:endParaRPr lang="ko-KR" altLang="en-US" dirty="0"/>
          </a:p>
        </p:txBody>
      </p:sp>
      <p:pic>
        <p:nvPicPr>
          <p:cNvPr id="5" name="그림 4"/>
          <p:cNvPicPr>
            <a:picLocks noChangeAspect="1"/>
          </p:cNvPicPr>
          <p:nvPr/>
        </p:nvPicPr>
        <p:blipFill>
          <a:blip r:embed="rId2"/>
          <a:stretch>
            <a:fillRect/>
          </a:stretch>
        </p:blipFill>
        <p:spPr>
          <a:xfrm>
            <a:off x="476672" y="1779662"/>
            <a:ext cx="6120680" cy="3156309"/>
          </a:xfrm>
          <a:prstGeom prst="rect">
            <a:avLst/>
          </a:prstGeom>
        </p:spPr>
      </p:pic>
      <p:sp>
        <p:nvSpPr>
          <p:cNvPr id="6" name="직사각형 5"/>
          <p:cNvSpPr/>
          <p:nvPr/>
        </p:nvSpPr>
        <p:spPr>
          <a:xfrm>
            <a:off x="5388608" y="4867515"/>
            <a:ext cx="1396536" cy="253916"/>
          </a:xfrm>
          <a:prstGeom prst="rect">
            <a:avLst/>
          </a:prstGeom>
        </p:spPr>
        <p:txBody>
          <a:bodyPr wrap="none">
            <a:spAutoFit/>
          </a:bodyPr>
          <a:lstStyle/>
          <a:p>
            <a:r>
              <a:rPr lang="ko-KR" altLang="en-US" sz="1000" dirty="0"/>
              <a:t>http://sourced.tech/</a:t>
            </a:r>
          </a:p>
        </p:txBody>
      </p:sp>
      <p:pic>
        <p:nvPicPr>
          <p:cNvPr id="7" name="그림 6"/>
          <p:cNvPicPr>
            <a:picLocks noChangeAspect="1"/>
          </p:cNvPicPr>
          <p:nvPr/>
        </p:nvPicPr>
        <p:blipFill>
          <a:blip r:embed="rId3"/>
          <a:stretch>
            <a:fillRect/>
          </a:stretch>
        </p:blipFill>
        <p:spPr>
          <a:xfrm>
            <a:off x="2132856" y="897142"/>
            <a:ext cx="2880320" cy="689366"/>
          </a:xfrm>
          <a:prstGeom prst="rect">
            <a:avLst/>
          </a:prstGeom>
        </p:spPr>
      </p:pic>
    </p:spTree>
    <p:extLst>
      <p:ext uri="{BB962C8B-B14F-4D97-AF65-F5344CB8AC3E}">
        <p14:creationId xmlns:p14="http://schemas.microsoft.com/office/powerpoint/2010/main" val="2538509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Github</a:t>
            </a:r>
            <a:r>
              <a:rPr lang="ko-KR" altLang="en-US" dirty="0"/>
              <a:t>은 꽤 중요해서</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hlinkClick r:id="rId2"/>
              </a:rPr>
              <a:t>http://rankedin.kr/</a:t>
            </a:r>
          </a:p>
          <a:p>
            <a:r>
              <a:rPr lang="ko-KR" altLang="en-US" dirty="0">
                <a:hlinkClick r:id="rId2"/>
              </a:rPr>
              <a:t>http://git.io/top</a:t>
            </a:r>
            <a:endParaRPr lang="en-US" altLang="ko-KR" dirty="0">
              <a:hlinkClick r:id="rId2"/>
            </a:endParaRPr>
          </a:p>
          <a:p>
            <a:r>
              <a:rPr lang="en-US" altLang="ko-KR" dirty="0">
                <a:hlinkClick r:id="rId2"/>
              </a:rPr>
              <a:t>https://code.google.com/p/gitinspector/</a:t>
            </a:r>
          </a:p>
          <a:p>
            <a:r>
              <a:rPr lang="en-US" altLang="ko-KR" dirty="0">
                <a:hlinkClick r:id="rId2"/>
              </a:rPr>
              <a:t>http://resume.github.io/</a:t>
            </a:r>
          </a:p>
          <a:p>
            <a:r>
              <a:rPr lang="en-US" altLang="ko-KR" dirty="0">
                <a:hlinkClick r:id="rId2"/>
              </a:rPr>
              <a:t>http://git.io/top</a:t>
            </a:r>
            <a:endParaRPr lang="en-US" altLang="ko-KR" dirty="0"/>
          </a:p>
          <a:p>
            <a:r>
              <a:rPr lang="en-US" altLang="ko-KR" dirty="0">
                <a:hlinkClick r:id="rId3"/>
              </a:rPr>
              <a:t>http://ghv.artzub.com/</a:t>
            </a:r>
            <a:endParaRPr lang="en-US" altLang="ko-KR" dirty="0"/>
          </a:p>
          <a:p>
            <a:r>
              <a:rPr lang="en-US" altLang="ko-KR" dirty="0">
                <a:hlinkClick r:id="rId4"/>
              </a:rPr>
              <a:t>https://www.openhub.net/people</a:t>
            </a:r>
            <a:endParaRPr lang="en-US" altLang="ko-KR" dirty="0"/>
          </a:p>
          <a:p>
            <a:endParaRPr lang="en-US" altLang="ko-KR" dirty="0"/>
          </a:p>
          <a:p>
            <a:endParaRPr lang="ko-KR" altLang="en-US" dirty="0"/>
          </a:p>
        </p:txBody>
      </p:sp>
    </p:spTree>
    <p:extLst>
      <p:ext uri="{BB962C8B-B14F-4D97-AF65-F5344CB8AC3E}">
        <p14:creationId xmlns:p14="http://schemas.microsoft.com/office/powerpoint/2010/main" val="3227790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Github</a:t>
            </a:r>
            <a:r>
              <a:rPr lang="ko-KR" altLang="en-US" dirty="0"/>
              <a:t> 시작하기 </a:t>
            </a:r>
            <a:r>
              <a:rPr lang="en-US" altLang="ko-KR" dirty="0"/>
              <a:t>– github.com</a:t>
            </a:r>
            <a:endParaRPr lang="ko-KR" altLang="en-US" dirty="0"/>
          </a:p>
        </p:txBody>
      </p:sp>
      <p:pic>
        <p:nvPicPr>
          <p:cNvPr id="5" name="그림 4"/>
          <p:cNvPicPr>
            <a:picLocks noChangeAspect="1"/>
          </p:cNvPicPr>
          <p:nvPr/>
        </p:nvPicPr>
        <p:blipFill>
          <a:blip r:embed="rId2"/>
          <a:stretch>
            <a:fillRect/>
          </a:stretch>
        </p:blipFill>
        <p:spPr>
          <a:xfrm>
            <a:off x="229961" y="987575"/>
            <a:ext cx="6398078" cy="3600399"/>
          </a:xfrm>
          <a:prstGeom prst="rect">
            <a:avLst/>
          </a:prstGeom>
        </p:spPr>
      </p:pic>
      <p:sp>
        <p:nvSpPr>
          <p:cNvPr id="8" name="타원 7"/>
          <p:cNvSpPr/>
          <p:nvPr/>
        </p:nvSpPr>
        <p:spPr>
          <a:xfrm>
            <a:off x="4572000" y="3540394"/>
            <a:ext cx="2056039" cy="75954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390488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Repository </a:t>
            </a:r>
            <a:r>
              <a:rPr lang="ko-KR" altLang="en-US" dirty="0"/>
              <a:t>만들기</a:t>
            </a:r>
          </a:p>
        </p:txBody>
      </p:sp>
      <p:pic>
        <p:nvPicPr>
          <p:cNvPr id="4" name="그림 3"/>
          <p:cNvPicPr>
            <a:picLocks noChangeAspect="1"/>
          </p:cNvPicPr>
          <p:nvPr/>
        </p:nvPicPr>
        <p:blipFill>
          <a:blip r:embed="rId2"/>
          <a:stretch>
            <a:fillRect/>
          </a:stretch>
        </p:blipFill>
        <p:spPr>
          <a:xfrm>
            <a:off x="319896" y="1153296"/>
            <a:ext cx="6218209" cy="2886075"/>
          </a:xfrm>
          <a:prstGeom prst="rect">
            <a:avLst/>
          </a:prstGeom>
        </p:spPr>
      </p:pic>
      <p:sp>
        <p:nvSpPr>
          <p:cNvPr id="5" name="타원 4"/>
          <p:cNvSpPr/>
          <p:nvPr/>
        </p:nvSpPr>
        <p:spPr>
          <a:xfrm>
            <a:off x="4753401" y="1055325"/>
            <a:ext cx="2056039" cy="90351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p:cNvSpPr txBox="1"/>
          <p:nvPr/>
        </p:nvSpPr>
        <p:spPr>
          <a:xfrm>
            <a:off x="1070377" y="4137342"/>
            <a:ext cx="5010602" cy="738664"/>
          </a:xfrm>
          <a:prstGeom prst="rect">
            <a:avLst/>
          </a:prstGeom>
          <a:noFill/>
          <a:ln w="38100">
            <a:solidFill>
              <a:srgbClr val="FF0000"/>
            </a:solidFill>
          </a:ln>
        </p:spPr>
        <p:txBody>
          <a:bodyPr wrap="none" rtlCol="0">
            <a:spAutoFit/>
          </a:bodyPr>
          <a:lstStyle/>
          <a:p>
            <a:pPr algn="ctr"/>
            <a:r>
              <a:rPr lang="ko-KR" altLang="en-US" sz="2100" dirty="0"/>
              <a:t>또는</a:t>
            </a:r>
            <a:r>
              <a:rPr lang="en-US" altLang="ko-KR" sz="2100" dirty="0"/>
              <a:t>… </a:t>
            </a:r>
            <a:r>
              <a:rPr lang="ko-KR" altLang="en-US" sz="2100" dirty="0"/>
              <a:t>다른 원본 소스를 </a:t>
            </a:r>
            <a:r>
              <a:rPr lang="en-US" altLang="ko-KR" sz="2100" dirty="0"/>
              <a:t>fork </a:t>
            </a:r>
            <a:r>
              <a:rPr lang="ko-KR" altLang="en-US" sz="2100" dirty="0"/>
              <a:t>해오면</a:t>
            </a:r>
            <a:endParaRPr lang="en-US" altLang="ko-KR" sz="2100" dirty="0"/>
          </a:p>
          <a:p>
            <a:pPr algn="ctr"/>
            <a:r>
              <a:rPr lang="ko-KR" altLang="en-US" sz="2100" dirty="0"/>
              <a:t>같은 복사된 </a:t>
            </a:r>
            <a:r>
              <a:rPr lang="en-US" altLang="ko-KR" sz="2100" dirty="0"/>
              <a:t>repository</a:t>
            </a:r>
            <a:r>
              <a:rPr lang="ko-KR" altLang="en-US" sz="2100" dirty="0"/>
              <a:t>가 내게도 생김 </a:t>
            </a:r>
            <a:r>
              <a:rPr lang="en-US" altLang="ko-KR" sz="2100" dirty="0"/>
              <a:t>!!</a:t>
            </a:r>
            <a:endParaRPr lang="ko-KR" altLang="en-US" sz="2100" dirty="0"/>
          </a:p>
        </p:txBody>
      </p:sp>
      <p:cxnSp>
        <p:nvCxnSpPr>
          <p:cNvPr id="7" name="직선 연결선 6"/>
          <p:cNvCxnSpPr/>
          <p:nvPr/>
        </p:nvCxnSpPr>
        <p:spPr>
          <a:xfrm>
            <a:off x="5157192" y="1645374"/>
            <a:ext cx="12241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46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noChangeAspect="1"/>
          </p:cNvPicPr>
          <p:nvPr/>
        </p:nvPicPr>
        <p:blipFill>
          <a:blip r:embed="rId2"/>
          <a:stretch>
            <a:fillRect/>
          </a:stretch>
        </p:blipFill>
        <p:spPr>
          <a:xfrm>
            <a:off x="97507" y="214197"/>
            <a:ext cx="6735465" cy="4817662"/>
          </a:xfrm>
          <a:prstGeom prst="rect">
            <a:avLst/>
          </a:prstGeom>
        </p:spPr>
      </p:pic>
      <p:grpSp>
        <p:nvGrpSpPr>
          <p:cNvPr id="30" name="그룹 29"/>
          <p:cNvGrpSpPr/>
          <p:nvPr/>
        </p:nvGrpSpPr>
        <p:grpSpPr>
          <a:xfrm>
            <a:off x="1340768" y="2075865"/>
            <a:ext cx="3928066" cy="300082"/>
            <a:chOff x="1340768" y="2075865"/>
            <a:chExt cx="3928066" cy="300082"/>
          </a:xfrm>
        </p:grpSpPr>
        <p:cxnSp>
          <p:nvCxnSpPr>
            <p:cNvPr id="5" name="직선 화살표 연결선 4"/>
            <p:cNvCxnSpPr/>
            <p:nvPr/>
          </p:nvCxnSpPr>
          <p:spPr>
            <a:xfrm flipV="1">
              <a:off x="1340768" y="2240440"/>
              <a:ext cx="1138520" cy="13550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79288" y="2075865"/>
              <a:ext cx="2789546" cy="300082"/>
            </a:xfrm>
            <a:prstGeom prst="rect">
              <a:avLst/>
            </a:prstGeom>
            <a:noFill/>
            <a:ln>
              <a:solidFill>
                <a:srgbClr val="FF0000"/>
              </a:solidFill>
            </a:ln>
          </p:spPr>
          <p:txBody>
            <a:bodyPr wrap="none" rtlCol="0">
              <a:spAutoFit/>
            </a:bodyPr>
            <a:lstStyle/>
            <a:p>
              <a:r>
                <a:rPr lang="ko-KR" altLang="en-US" sz="1350" dirty="0"/>
                <a:t>남들도 볼 수 있게</a:t>
              </a:r>
              <a:r>
                <a:rPr lang="en-US" altLang="ko-KR" sz="1350" dirty="0"/>
                <a:t>, private</a:t>
              </a:r>
              <a:r>
                <a:rPr lang="ko-KR" altLang="en-US" sz="1350" dirty="0"/>
                <a:t>은 유료</a:t>
              </a:r>
            </a:p>
          </p:txBody>
        </p:sp>
      </p:grpSp>
      <p:grpSp>
        <p:nvGrpSpPr>
          <p:cNvPr id="31" name="그룹 30"/>
          <p:cNvGrpSpPr/>
          <p:nvPr/>
        </p:nvGrpSpPr>
        <p:grpSpPr>
          <a:xfrm>
            <a:off x="2852936" y="3059486"/>
            <a:ext cx="2566730" cy="372915"/>
            <a:chOff x="2852936" y="3059486"/>
            <a:chExt cx="2566730" cy="372915"/>
          </a:xfrm>
        </p:grpSpPr>
        <p:sp>
          <p:nvSpPr>
            <p:cNvPr id="8" name="TextBox 7"/>
            <p:cNvSpPr txBox="1"/>
            <p:nvPr/>
          </p:nvSpPr>
          <p:spPr>
            <a:xfrm>
              <a:off x="3614813" y="3059486"/>
              <a:ext cx="1804853" cy="300082"/>
            </a:xfrm>
            <a:prstGeom prst="rect">
              <a:avLst/>
            </a:prstGeom>
            <a:noFill/>
            <a:ln>
              <a:solidFill>
                <a:srgbClr val="FF0000"/>
              </a:solidFill>
            </a:ln>
          </p:spPr>
          <p:txBody>
            <a:bodyPr wrap="none" rtlCol="0">
              <a:spAutoFit/>
            </a:bodyPr>
            <a:lstStyle/>
            <a:p>
              <a:r>
                <a:rPr lang="en-US" altLang="ko-KR" sz="1350" dirty="0"/>
                <a:t>Readme</a:t>
              </a:r>
              <a:r>
                <a:rPr lang="ko-KR" altLang="en-US" sz="1350" dirty="0"/>
                <a:t>를 만들어 줌</a:t>
              </a:r>
            </a:p>
          </p:txBody>
        </p:sp>
        <p:cxnSp>
          <p:nvCxnSpPr>
            <p:cNvPr id="9" name="직선 화살표 연결선 8"/>
            <p:cNvCxnSpPr>
              <a:endCxn id="8" idx="1"/>
            </p:cNvCxnSpPr>
            <p:nvPr/>
          </p:nvCxnSpPr>
          <p:spPr>
            <a:xfrm flipV="1">
              <a:off x="2852936" y="3209527"/>
              <a:ext cx="761877" cy="22287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타원 11"/>
          <p:cNvSpPr/>
          <p:nvPr/>
        </p:nvSpPr>
        <p:spPr>
          <a:xfrm>
            <a:off x="347510" y="4590991"/>
            <a:ext cx="1425306" cy="3808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33" name="그룹 32"/>
          <p:cNvGrpSpPr/>
          <p:nvPr/>
        </p:nvGrpSpPr>
        <p:grpSpPr>
          <a:xfrm>
            <a:off x="3655430" y="3951365"/>
            <a:ext cx="2011123" cy="300082"/>
            <a:chOff x="3655430" y="3951365"/>
            <a:chExt cx="2011123" cy="300082"/>
          </a:xfrm>
        </p:grpSpPr>
        <p:sp>
          <p:nvSpPr>
            <p:cNvPr id="13" name="TextBox 12"/>
            <p:cNvSpPr txBox="1"/>
            <p:nvPr/>
          </p:nvSpPr>
          <p:spPr>
            <a:xfrm>
              <a:off x="4329494" y="3951365"/>
              <a:ext cx="1337059" cy="300082"/>
            </a:xfrm>
            <a:prstGeom prst="rect">
              <a:avLst/>
            </a:prstGeom>
            <a:noFill/>
            <a:ln>
              <a:solidFill>
                <a:srgbClr val="FF0000"/>
              </a:solidFill>
            </a:ln>
          </p:spPr>
          <p:txBody>
            <a:bodyPr wrap="square" rtlCol="0">
              <a:spAutoFit/>
            </a:bodyPr>
            <a:lstStyle/>
            <a:p>
              <a:r>
                <a:rPr lang="ko-KR" altLang="en-US" sz="1350" dirty="0"/>
                <a:t>라이선스</a:t>
              </a:r>
              <a:r>
                <a:rPr lang="en-US" altLang="ko-KR" sz="1350" dirty="0"/>
                <a:t> </a:t>
              </a:r>
              <a:r>
                <a:rPr lang="ko-KR" altLang="en-US" sz="1350" dirty="0"/>
                <a:t>선택</a:t>
              </a:r>
            </a:p>
          </p:txBody>
        </p:sp>
        <p:cxnSp>
          <p:nvCxnSpPr>
            <p:cNvPr id="14" name="직선 화살표 연결선 13"/>
            <p:cNvCxnSpPr>
              <a:endCxn id="13" idx="1"/>
            </p:cNvCxnSpPr>
            <p:nvPr/>
          </p:nvCxnSpPr>
          <p:spPr>
            <a:xfrm>
              <a:off x="3655430" y="4089943"/>
              <a:ext cx="674064" cy="1146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그룹 31"/>
          <p:cNvGrpSpPr/>
          <p:nvPr/>
        </p:nvGrpSpPr>
        <p:grpSpPr>
          <a:xfrm>
            <a:off x="1707954" y="4251447"/>
            <a:ext cx="3953294" cy="761701"/>
            <a:chOff x="1707954" y="4251447"/>
            <a:chExt cx="3953294" cy="761701"/>
          </a:xfrm>
        </p:grpSpPr>
        <p:sp>
          <p:nvSpPr>
            <p:cNvPr id="17" name="TextBox 16"/>
            <p:cNvSpPr txBox="1"/>
            <p:nvPr/>
          </p:nvSpPr>
          <p:spPr>
            <a:xfrm>
              <a:off x="3429000" y="4505317"/>
              <a:ext cx="2232248" cy="507831"/>
            </a:xfrm>
            <a:prstGeom prst="rect">
              <a:avLst/>
            </a:prstGeom>
            <a:noFill/>
            <a:ln>
              <a:solidFill>
                <a:srgbClr val="FF0000"/>
              </a:solidFill>
            </a:ln>
          </p:spPr>
          <p:txBody>
            <a:bodyPr wrap="square" rtlCol="0">
              <a:spAutoFit/>
            </a:bodyPr>
            <a:lstStyle/>
            <a:p>
              <a:r>
                <a:rPr lang="ko-KR" altLang="en-US" sz="1350" dirty="0"/>
                <a:t>버전</a:t>
              </a:r>
              <a:r>
                <a:rPr lang="en-US" altLang="ko-KR" sz="1350" dirty="0"/>
                <a:t> </a:t>
              </a:r>
              <a:r>
                <a:rPr lang="ko-KR" altLang="en-US" sz="1350" dirty="0"/>
                <a:t>관리 예외 파일 등록</a:t>
              </a:r>
              <a:endParaRPr lang="en-US" altLang="ko-KR" sz="1350" dirty="0"/>
            </a:p>
            <a:p>
              <a:r>
                <a:rPr lang="en-US" altLang="ko-KR" sz="1350" dirty="0"/>
                <a:t>  - </a:t>
              </a:r>
              <a:r>
                <a:rPr lang="ko-KR" altLang="en-US" sz="1350" dirty="0"/>
                <a:t>언어를 선택</a:t>
              </a:r>
            </a:p>
          </p:txBody>
        </p:sp>
        <p:cxnSp>
          <p:nvCxnSpPr>
            <p:cNvPr id="18" name="직선 화살표 연결선 17"/>
            <p:cNvCxnSpPr>
              <a:endCxn id="17" idx="1"/>
            </p:cNvCxnSpPr>
            <p:nvPr/>
          </p:nvCxnSpPr>
          <p:spPr>
            <a:xfrm>
              <a:off x="1707954" y="4251447"/>
              <a:ext cx="1721046" cy="50778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3599161" y="193928"/>
            <a:ext cx="3031343" cy="415498"/>
          </a:xfrm>
          <a:prstGeom prst="rect">
            <a:avLst/>
          </a:prstGeom>
          <a:noFill/>
          <a:ln w="38100">
            <a:solidFill>
              <a:srgbClr val="FF0000"/>
            </a:solidFill>
          </a:ln>
        </p:spPr>
        <p:txBody>
          <a:bodyPr wrap="none" rtlCol="0">
            <a:spAutoFit/>
          </a:bodyPr>
          <a:lstStyle/>
          <a:p>
            <a:r>
              <a:rPr lang="en-US" altLang="ko-KR" sz="2100" dirty="0" err="1"/>
              <a:t>Github</a:t>
            </a:r>
            <a:r>
              <a:rPr lang="en-US" altLang="ko-KR" sz="2100" dirty="0"/>
              <a:t> Repository</a:t>
            </a:r>
            <a:r>
              <a:rPr lang="ko-KR" altLang="en-US" sz="2100" dirty="0"/>
              <a:t> 생성</a:t>
            </a:r>
          </a:p>
        </p:txBody>
      </p:sp>
      <p:grpSp>
        <p:nvGrpSpPr>
          <p:cNvPr id="41" name="그룹 40"/>
          <p:cNvGrpSpPr/>
          <p:nvPr/>
        </p:nvGrpSpPr>
        <p:grpSpPr>
          <a:xfrm>
            <a:off x="1707954" y="800965"/>
            <a:ext cx="2945182" cy="911618"/>
            <a:chOff x="1707954" y="800965"/>
            <a:chExt cx="2945182" cy="911618"/>
          </a:xfrm>
        </p:grpSpPr>
        <p:sp>
          <p:nvSpPr>
            <p:cNvPr id="35" name="TextBox 34"/>
            <p:cNvSpPr txBox="1"/>
            <p:nvPr/>
          </p:nvSpPr>
          <p:spPr>
            <a:xfrm>
              <a:off x="2902376" y="1216219"/>
              <a:ext cx="1750760" cy="300082"/>
            </a:xfrm>
            <a:prstGeom prst="rect">
              <a:avLst/>
            </a:prstGeom>
            <a:noFill/>
            <a:ln>
              <a:solidFill>
                <a:srgbClr val="FF0000"/>
              </a:solidFill>
            </a:ln>
          </p:spPr>
          <p:txBody>
            <a:bodyPr wrap="square" rtlCol="0">
              <a:spAutoFit/>
            </a:bodyPr>
            <a:lstStyle/>
            <a:p>
              <a:r>
                <a:rPr lang="ko-KR" altLang="en-US" sz="1350"/>
                <a:t>저장소 이름과 설명</a:t>
              </a:r>
              <a:endParaRPr lang="ko-KR" altLang="en-US" sz="1350" dirty="0"/>
            </a:p>
          </p:txBody>
        </p:sp>
        <p:cxnSp>
          <p:nvCxnSpPr>
            <p:cNvPr id="36" name="직선 화살표 연결선 35"/>
            <p:cNvCxnSpPr>
              <a:endCxn id="35" idx="1"/>
            </p:cNvCxnSpPr>
            <p:nvPr/>
          </p:nvCxnSpPr>
          <p:spPr>
            <a:xfrm>
              <a:off x="2132856" y="800965"/>
              <a:ext cx="769520" cy="56529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endCxn id="35" idx="1"/>
            </p:cNvCxnSpPr>
            <p:nvPr/>
          </p:nvCxnSpPr>
          <p:spPr>
            <a:xfrm flipV="1">
              <a:off x="1707954" y="1366260"/>
              <a:ext cx="1194422" cy="34632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9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16632" y="195486"/>
            <a:ext cx="6624736" cy="4854859"/>
          </a:xfrm>
          <a:prstGeom prst="rect">
            <a:avLst/>
          </a:prstGeom>
        </p:spPr>
      </p:pic>
      <p:sp>
        <p:nvSpPr>
          <p:cNvPr id="3" name="TextBox 2"/>
          <p:cNvSpPr txBox="1"/>
          <p:nvPr/>
        </p:nvSpPr>
        <p:spPr>
          <a:xfrm>
            <a:off x="1592796" y="140029"/>
            <a:ext cx="3060340" cy="415498"/>
          </a:xfrm>
          <a:prstGeom prst="rect">
            <a:avLst/>
          </a:prstGeom>
          <a:noFill/>
          <a:ln w="38100">
            <a:solidFill>
              <a:srgbClr val="FF0000"/>
            </a:solidFill>
          </a:ln>
        </p:spPr>
        <p:txBody>
          <a:bodyPr wrap="square" rtlCol="0">
            <a:spAutoFit/>
          </a:bodyPr>
          <a:lstStyle/>
          <a:p>
            <a:r>
              <a:rPr lang="en-US" altLang="ko-KR" sz="2100" dirty="0" err="1"/>
              <a:t>Github</a:t>
            </a:r>
            <a:r>
              <a:rPr lang="en-US" altLang="ko-KR" sz="2100" dirty="0"/>
              <a:t> Repository</a:t>
            </a:r>
            <a:r>
              <a:rPr lang="ko-KR" altLang="en-US" sz="2100" dirty="0"/>
              <a:t> 화면</a:t>
            </a:r>
          </a:p>
        </p:txBody>
      </p:sp>
      <p:grpSp>
        <p:nvGrpSpPr>
          <p:cNvPr id="9" name="그룹 8"/>
          <p:cNvGrpSpPr/>
          <p:nvPr/>
        </p:nvGrpSpPr>
        <p:grpSpPr>
          <a:xfrm>
            <a:off x="1327976" y="4011909"/>
            <a:ext cx="3456384" cy="954258"/>
            <a:chOff x="-1237494" y="5170490"/>
            <a:chExt cx="4608510" cy="1272344"/>
          </a:xfrm>
        </p:grpSpPr>
        <p:sp>
          <p:nvSpPr>
            <p:cNvPr id="4" name="TextBox 3"/>
            <p:cNvSpPr txBox="1"/>
            <p:nvPr/>
          </p:nvSpPr>
          <p:spPr>
            <a:xfrm>
              <a:off x="-1237494" y="5765726"/>
              <a:ext cx="4608510" cy="677108"/>
            </a:xfrm>
            <a:prstGeom prst="rect">
              <a:avLst/>
            </a:prstGeom>
            <a:noFill/>
            <a:ln>
              <a:solidFill>
                <a:srgbClr val="FF0000"/>
              </a:solidFill>
            </a:ln>
          </p:spPr>
          <p:txBody>
            <a:bodyPr wrap="square" rtlCol="0">
              <a:spAutoFit/>
            </a:bodyPr>
            <a:lstStyle/>
            <a:p>
              <a:r>
                <a:rPr lang="ko-KR" altLang="en-US" sz="1350" dirty="0"/>
                <a:t>자동으로 만들어진 </a:t>
              </a:r>
              <a:r>
                <a:rPr lang="en-US" altLang="ko-KR" sz="1350" dirty="0"/>
                <a:t>‘</a:t>
              </a:r>
              <a:r>
                <a:rPr lang="ko-KR" altLang="en-US" sz="1350" dirty="0"/>
                <a:t>제목만 있는</a:t>
              </a:r>
              <a:r>
                <a:rPr lang="en-US" altLang="ko-KR" sz="1350" dirty="0"/>
                <a:t>’</a:t>
              </a:r>
            </a:p>
            <a:p>
              <a:r>
                <a:rPr lang="en-US" altLang="ko-KR" sz="1350" dirty="0" err="1"/>
                <a:t>Readme.md</a:t>
              </a:r>
              <a:r>
                <a:rPr lang="en-US" altLang="ko-KR" sz="1350" dirty="0"/>
                <a:t> (Markdown </a:t>
              </a:r>
              <a:r>
                <a:rPr lang="ko-KR" altLang="en-US" sz="1350" dirty="0"/>
                <a:t>언어로 편집 가능</a:t>
              </a:r>
              <a:r>
                <a:rPr lang="en-US" altLang="ko-KR" sz="1350" dirty="0"/>
                <a:t>)</a:t>
              </a:r>
            </a:p>
          </p:txBody>
        </p:sp>
        <p:cxnSp>
          <p:nvCxnSpPr>
            <p:cNvPr id="5" name="직선 화살표 연결선 4"/>
            <p:cNvCxnSpPr>
              <a:endCxn id="4" idx="0"/>
            </p:cNvCxnSpPr>
            <p:nvPr/>
          </p:nvCxnSpPr>
          <p:spPr>
            <a:xfrm>
              <a:off x="-884401" y="5170490"/>
              <a:ext cx="1951162" cy="59523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그룹 19"/>
          <p:cNvGrpSpPr/>
          <p:nvPr/>
        </p:nvGrpSpPr>
        <p:grpSpPr>
          <a:xfrm>
            <a:off x="2064630" y="1347613"/>
            <a:ext cx="2804530" cy="1192953"/>
            <a:chOff x="-49427" y="4917796"/>
            <a:chExt cx="3739373" cy="1590604"/>
          </a:xfrm>
        </p:grpSpPr>
        <p:sp>
          <p:nvSpPr>
            <p:cNvPr id="21" name="TextBox 20"/>
            <p:cNvSpPr txBox="1"/>
            <p:nvPr/>
          </p:nvSpPr>
          <p:spPr>
            <a:xfrm>
              <a:off x="-49427" y="5831292"/>
              <a:ext cx="3739373" cy="677108"/>
            </a:xfrm>
            <a:prstGeom prst="rect">
              <a:avLst/>
            </a:prstGeom>
            <a:solidFill>
              <a:srgbClr val="FFFFFF"/>
            </a:solidFill>
            <a:ln>
              <a:solidFill>
                <a:srgbClr val="FF0000"/>
              </a:solidFill>
            </a:ln>
          </p:spPr>
          <p:txBody>
            <a:bodyPr wrap="square" rtlCol="0">
              <a:spAutoFit/>
            </a:bodyPr>
            <a:lstStyle/>
            <a:p>
              <a:pPr algn="ctr"/>
              <a:r>
                <a:rPr lang="ko-KR" altLang="en-US" sz="1350" dirty="0"/>
                <a:t>이 </a:t>
              </a:r>
              <a:r>
                <a:rPr lang="en-US" altLang="ko-KR" sz="1350" dirty="0"/>
                <a:t>Repository</a:t>
              </a:r>
              <a:r>
                <a:rPr lang="ko-KR" altLang="en-US" sz="1350" dirty="0"/>
                <a:t>에서 유지하고 있는</a:t>
              </a:r>
              <a:endParaRPr lang="en-US" altLang="ko-KR" sz="1350" dirty="0"/>
            </a:p>
            <a:p>
              <a:pPr algn="ctr"/>
              <a:r>
                <a:rPr lang="ko-KR" altLang="en-US" sz="1350" dirty="0"/>
                <a:t>소스 </a:t>
              </a:r>
              <a:r>
                <a:rPr lang="en-US" altLang="ko-KR" sz="1350" dirty="0"/>
                <a:t>Branch </a:t>
              </a:r>
              <a:r>
                <a:rPr lang="ko-KR" altLang="en-US" sz="1350" dirty="0"/>
                <a:t>수</a:t>
              </a:r>
              <a:endParaRPr lang="en-US" altLang="ko-KR" sz="1350" dirty="0"/>
            </a:p>
          </p:txBody>
        </p:sp>
        <p:cxnSp>
          <p:nvCxnSpPr>
            <p:cNvPr id="22" name="직선 화살표 연결선 21"/>
            <p:cNvCxnSpPr>
              <a:endCxn id="21" idx="0"/>
            </p:cNvCxnSpPr>
            <p:nvPr/>
          </p:nvCxnSpPr>
          <p:spPr>
            <a:xfrm>
              <a:off x="169534" y="4917796"/>
              <a:ext cx="1650725" cy="91349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1152126" y="706809"/>
            <a:ext cx="1940820" cy="846210"/>
            <a:chOff x="-327128" y="5831291"/>
            <a:chExt cx="2587759" cy="1128279"/>
          </a:xfrm>
        </p:grpSpPr>
        <p:sp>
          <p:nvSpPr>
            <p:cNvPr id="25" name="TextBox 24"/>
            <p:cNvSpPr txBox="1"/>
            <p:nvPr/>
          </p:nvSpPr>
          <p:spPr>
            <a:xfrm>
              <a:off x="-43623" y="5831291"/>
              <a:ext cx="2304254" cy="400109"/>
            </a:xfrm>
            <a:prstGeom prst="rect">
              <a:avLst/>
            </a:prstGeom>
            <a:noFill/>
            <a:ln>
              <a:solidFill>
                <a:srgbClr val="FF0000"/>
              </a:solidFill>
            </a:ln>
          </p:spPr>
          <p:txBody>
            <a:bodyPr wrap="square" rtlCol="0">
              <a:spAutoFit/>
            </a:bodyPr>
            <a:lstStyle/>
            <a:p>
              <a:pPr algn="ctr"/>
              <a:r>
                <a:rPr lang="en-US" altLang="ko-KR" sz="1350" dirty="0"/>
                <a:t>Master Branch</a:t>
              </a:r>
              <a:r>
                <a:rPr lang="ko-KR" altLang="en-US" sz="1350" dirty="0"/>
                <a:t> 표시</a:t>
              </a:r>
              <a:endParaRPr lang="en-US" altLang="ko-KR" sz="1350" dirty="0"/>
            </a:p>
          </p:txBody>
        </p:sp>
        <p:cxnSp>
          <p:nvCxnSpPr>
            <p:cNvPr id="26" name="직선 화살표 연결선 25"/>
            <p:cNvCxnSpPr>
              <a:endCxn id="25" idx="2"/>
            </p:cNvCxnSpPr>
            <p:nvPr/>
          </p:nvCxnSpPr>
          <p:spPr>
            <a:xfrm flipV="1">
              <a:off x="-327128" y="6231400"/>
              <a:ext cx="1435633" cy="72817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4391148" y="729481"/>
            <a:ext cx="1918172" cy="908329"/>
            <a:chOff x="705321" y="5731638"/>
            <a:chExt cx="2557562" cy="1211104"/>
          </a:xfrm>
        </p:grpSpPr>
        <p:sp>
          <p:nvSpPr>
            <p:cNvPr id="30" name="TextBox 29"/>
            <p:cNvSpPr txBox="1"/>
            <p:nvPr/>
          </p:nvSpPr>
          <p:spPr>
            <a:xfrm>
              <a:off x="705321" y="5731638"/>
              <a:ext cx="2557562" cy="677107"/>
            </a:xfrm>
            <a:prstGeom prst="rect">
              <a:avLst/>
            </a:prstGeom>
            <a:solidFill>
              <a:srgbClr val="FFFFFF">
                <a:alpha val="47059"/>
              </a:srgbClr>
            </a:solidFill>
            <a:ln>
              <a:solidFill>
                <a:srgbClr val="FF0000"/>
              </a:solidFill>
            </a:ln>
          </p:spPr>
          <p:txBody>
            <a:bodyPr wrap="square" rtlCol="0">
              <a:spAutoFit/>
            </a:bodyPr>
            <a:lstStyle/>
            <a:p>
              <a:pPr algn="ctr"/>
              <a:r>
                <a:rPr lang="ko-KR" altLang="en-US" sz="1350" dirty="0"/>
                <a:t>살아있는</a:t>
              </a:r>
              <a:endParaRPr lang="en-US" altLang="ko-KR" sz="1350" dirty="0"/>
            </a:p>
            <a:p>
              <a:pPr algn="ctr"/>
              <a:r>
                <a:rPr lang="en-US" altLang="ko-KR" sz="1350" dirty="0"/>
                <a:t>issue, pull request </a:t>
              </a:r>
              <a:r>
                <a:rPr lang="ko-KR" altLang="en-US" sz="1350" dirty="0"/>
                <a:t>수</a:t>
              </a:r>
              <a:endParaRPr lang="en-US" altLang="ko-KR" sz="1350" dirty="0"/>
            </a:p>
          </p:txBody>
        </p:sp>
        <p:cxnSp>
          <p:nvCxnSpPr>
            <p:cNvPr id="31" name="직선 화살표 연결선 30"/>
            <p:cNvCxnSpPr>
              <a:endCxn id="30" idx="2"/>
            </p:cNvCxnSpPr>
            <p:nvPr/>
          </p:nvCxnSpPr>
          <p:spPr>
            <a:xfrm flipH="1" flipV="1">
              <a:off x="1984102" y="6408745"/>
              <a:ext cx="844962" cy="53399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164827" y="2314470"/>
            <a:ext cx="3912244" cy="1327276"/>
            <a:chOff x="164827" y="2314470"/>
            <a:chExt cx="3912244" cy="1327276"/>
          </a:xfrm>
        </p:grpSpPr>
        <p:sp>
          <p:nvSpPr>
            <p:cNvPr id="28" name="TextBox 27"/>
            <p:cNvSpPr txBox="1"/>
            <p:nvPr/>
          </p:nvSpPr>
          <p:spPr>
            <a:xfrm>
              <a:off x="1679410" y="3341664"/>
              <a:ext cx="2397661" cy="300082"/>
            </a:xfrm>
            <a:prstGeom prst="rect">
              <a:avLst/>
            </a:prstGeom>
            <a:noFill/>
            <a:ln>
              <a:solidFill>
                <a:srgbClr val="FF0000"/>
              </a:solidFill>
            </a:ln>
          </p:spPr>
          <p:txBody>
            <a:bodyPr wrap="square" rtlCol="0">
              <a:spAutoFit/>
            </a:bodyPr>
            <a:lstStyle/>
            <a:p>
              <a:r>
                <a:rPr lang="en-US" altLang="ko-KR" sz="1350" dirty="0"/>
                <a:t>.</a:t>
              </a:r>
              <a:r>
                <a:rPr lang="en-US" altLang="ko-KR" sz="1350" dirty="0" err="1"/>
                <a:t>gitignore</a:t>
              </a:r>
              <a:r>
                <a:rPr lang="en-US" altLang="ko-KR" sz="1350" dirty="0"/>
                <a:t>, license </a:t>
              </a:r>
              <a:r>
                <a:rPr lang="ko-KR" altLang="en-US" sz="1350" dirty="0"/>
                <a:t>선택 결과</a:t>
              </a:r>
              <a:endParaRPr lang="en-US" altLang="ko-KR" sz="1350" dirty="0"/>
            </a:p>
          </p:txBody>
        </p:sp>
        <p:cxnSp>
          <p:nvCxnSpPr>
            <p:cNvPr id="32" name="직선 화살표 연결선 31"/>
            <p:cNvCxnSpPr>
              <a:stCxn id="33" idx="3"/>
              <a:endCxn id="28" idx="0"/>
            </p:cNvCxnSpPr>
            <p:nvPr/>
          </p:nvCxnSpPr>
          <p:spPr>
            <a:xfrm>
              <a:off x="825912" y="2568386"/>
              <a:ext cx="2052329" cy="773278"/>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827" y="2314470"/>
              <a:ext cx="661085" cy="507831"/>
            </a:xfrm>
            <a:prstGeom prst="rect">
              <a:avLst/>
            </a:prstGeom>
            <a:noFill/>
            <a:ln>
              <a:solidFill>
                <a:srgbClr val="FF0000"/>
              </a:solidFill>
            </a:ln>
          </p:spPr>
          <p:txBody>
            <a:bodyPr wrap="square" rtlCol="0">
              <a:spAutoFit/>
            </a:bodyPr>
            <a:lstStyle/>
            <a:p>
              <a:endParaRPr lang="en-US" altLang="ko-KR" sz="1350" dirty="0"/>
            </a:p>
            <a:p>
              <a:endParaRPr lang="en-US" altLang="ko-KR" sz="1350" dirty="0"/>
            </a:p>
          </p:txBody>
        </p:sp>
      </p:grpSp>
    </p:spTree>
    <p:extLst>
      <p:ext uri="{BB962C8B-B14F-4D97-AF65-F5344CB8AC3E}">
        <p14:creationId xmlns:p14="http://schemas.microsoft.com/office/powerpoint/2010/main" val="14640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116632" y="195486"/>
            <a:ext cx="6624736" cy="4854859"/>
          </a:xfrm>
          <a:prstGeom prst="rect">
            <a:avLst/>
          </a:prstGeom>
        </p:spPr>
      </p:pic>
      <p:grpSp>
        <p:nvGrpSpPr>
          <p:cNvPr id="13" name="그룹 12"/>
          <p:cNvGrpSpPr/>
          <p:nvPr/>
        </p:nvGrpSpPr>
        <p:grpSpPr>
          <a:xfrm>
            <a:off x="3212976" y="112191"/>
            <a:ext cx="1864614" cy="1087409"/>
            <a:chOff x="740130" y="3658000"/>
            <a:chExt cx="2486152" cy="1449879"/>
          </a:xfrm>
        </p:grpSpPr>
        <p:sp>
          <p:nvSpPr>
            <p:cNvPr id="14" name="TextBox 13"/>
            <p:cNvSpPr txBox="1"/>
            <p:nvPr/>
          </p:nvSpPr>
          <p:spPr>
            <a:xfrm>
              <a:off x="740130" y="3658000"/>
              <a:ext cx="2486152" cy="677108"/>
            </a:xfrm>
            <a:prstGeom prst="rect">
              <a:avLst/>
            </a:prstGeom>
            <a:solidFill>
              <a:srgbClr val="FFFFFF"/>
            </a:solidFill>
            <a:ln>
              <a:solidFill>
                <a:srgbClr val="FF0000"/>
              </a:solidFill>
            </a:ln>
          </p:spPr>
          <p:txBody>
            <a:bodyPr wrap="none" rtlCol="0">
              <a:spAutoFit/>
            </a:bodyPr>
            <a:lstStyle/>
            <a:p>
              <a:pPr algn="ctr"/>
              <a:r>
                <a:rPr lang="en-US" altLang="ko-KR" sz="1350" dirty="0"/>
                <a:t>Contributor</a:t>
              </a:r>
            </a:p>
            <a:p>
              <a:pPr algn="ctr"/>
              <a:r>
                <a:rPr lang="ko-KR" altLang="en-US" sz="1350" dirty="0"/>
                <a:t>이 프로젝트 참여자수</a:t>
              </a:r>
              <a:endParaRPr lang="en-US" altLang="ko-KR" sz="1350" dirty="0"/>
            </a:p>
          </p:txBody>
        </p:sp>
        <p:cxnSp>
          <p:nvCxnSpPr>
            <p:cNvPr id="15" name="직선 화살표 연결선 14"/>
            <p:cNvCxnSpPr>
              <a:endCxn id="14" idx="2"/>
            </p:cNvCxnSpPr>
            <p:nvPr/>
          </p:nvCxnSpPr>
          <p:spPr>
            <a:xfrm flipH="1" flipV="1">
              <a:off x="1983206" y="4335108"/>
              <a:ext cx="486628" cy="77277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2497344" y="3978485"/>
            <a:ext cx="3048064" cy="761395"/>
            <a:chOff x="-1455378" y="5039890"/>
            <a:chExt cx="4064083" cy="1015193"/>
          </a:xfrm>
        </p:grpSpPr>
        <p:sp>
          <p:nvSpPr>
            <p:cNvPr id="35" name="TextBox 34"/>
            <p:cNvSpPr txBox="1"/>
            <p:nvPr/>
          </p:nvSpPr>
          <p:spPr>
            <a:xfrm>
              <a:off x="-1455378" y="5377975"/>
              <a:ext cx="3647322" cy="677108"/>
            </a:xfrm>
            <a:prstGeom prst="rect">
              <a:avLst/>
            </a:prstGeom>
            <a:noFill/>
            <a:ln>
              <a:solidFill>
                <a:srgbClr val="FF0000"/>
              </a:solidFill>
            </a:ln>
          </p:spPr>
          <p:txBody>
            <a:bodyPr wrap="none" rtlCol="0">
              <a:spAutoFit/>
            </a:bodyPr>
            <a:lstStyle/>
            <a:p>
              <a:pPr algn="ctr"/>
              <a:r>
                <a:rPr lang="ko-KR" altLang="en-US" sz="1350" dirty="0"/>
                <a:t>로컬 환경에서</a:t>
              </a:r>
              <a:endParaRPr lang="en-US" altLang="ko-KR" sz="1350" dirty="0"/>
            </a:p>
            <a:p>
              <a:pPr algn="ctr"/>
              <a:r>
                <a:rPr lang="ko-KR" altLang="en-US" sz="1350" dirty="0"/>
                <a:t>이 </a:t>
              </a:r>
              <a:r>
                <a:rPr lang="en-US" altLang="ko-KR" sz="1350" dirty="0" err="1"/>
                <a:t>github</a:t>
              </a:r>
              <a:r>
                <a:rPr lang="en-US" altLang="ko-KR" sz="1350" dirty="0"/>
                <a:t> repository</a:t>
              </a:r>
              <a:r>
                <a:rPr lang="ko-KR" altLang="en-US" sz="1350" dirty="0"/>
                <a:t>를 보는 </a:t>
              </a:r>
              <a:r>
                <a:rPr lang="en-US" altLang="ko-KR" sz="1350" dirty="0"/>
                <a:t>URL</a:t>
              </a:r>
            </a:p>
          </p:txBody>
        </p:sp>
        <p:cxnSp>
          <p:nvCxnSpPr>
            <p:cNvPr id="36" name="직선 화살표 연결선 35"/>
            <p:cNvCxnSpPr>
              <a:endCxn id="35" idx="3"/>
            </p:cNvCxnSpPr>
            <p:nvPr/>
          </p:nvCxnSpPr>
          <p:spPr>
            <a:xfrm flipH="1">
              <a:off x="2191944" y="5039890"/>
              <a:ext cx="416761" cy="67664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1816648" y="3003798"/>
            <a:ext cx="3844600" cy="923330"/>
            <a:chOff x="530082" y="4806029"/>
            <a:chExt cx="5126133" cy="1231106"/>
          </a:xfrm>
        </p:grpSpPr>
        <p:sp>
          <p:nvSpPr>
            <p:cNvPr id="27" name="TextBox 26"/>
            <p:cNvSpPr txBox="1"/>
            <p:nvPr/>
          </p:nvSpPr>
          <p:spPr>
            <a:xfrm>
              <a:off x="530082" y="4806029"/>
              <a:ext cx="4140706" cy="1231106"/>
            </a:xfrm>
            <a:prstGeom prst="rect">
              <a:avLst/>
            </a:prstGeom>
            <a:solidFill>
              <a:srgbClr val="FFFFFF"/>
            </a:solidFill>
            <a:ln>
              <a:solidFill>
                <a:srgbClr val="FF0000"/>
              </a:solidFill>
            </a:ln>
          </p:spPr>
          <p:txBody>
            <a:bodyPr wrap="none" rtlCol="0">
              <a:spAutoFit/>
            </a:bodyPr>
            <a:lstStyle/>
            <a:p>
              <a:pPr algn="ctr"/>
              <a:r>
                <a:rPr lang="en-US" altLang="ko-KR" sz="1350" dirty="0"/>
                <a:t>Setting </a:t>
              </a:r>
              <a:r>
                <a:rPr lang="ko-KR" altLang="en-US" sz="1350" dirty="0"/>
                <a:t>메뉴의 </a:t>
              </a:r>
              <a:r>
                <a:rPr lang="en-US" altLang="ko-KR" sz="1350" dirty="0"/>
                <a:t>Collaborator </a:t>
              </a:r>
              <a:r>
                <a:rPr lang="ko-KR" altLang="en-US" sz="1350" dirty="0"/>
                <a:t>설정에서</a:t>
              </a:r>
              <a:endParaRPr lang="en-US" altLang="ko-KR" sz="1350" dirty="0"/>
            </a:p>
            <a:p>
              <a:pPr algn="ctr"/>
              <a:r>
                <a:rPr lang="ko-KR" altLang="en-US" sz="1350" dirty="0"/>
                <a:t>프로젝트 참여자</a:t>
              </a:r>
              <a:r>
                <a:rPr lang="en-US" altLang="ko-KR" sz="1350" dirty="0"/>
                <a:t>, </a:t>
              </a:r>
            </a:p>
            <a:p>
              <a:pPr algn="ctr"/>
              <a:r>
                <a:rPr lang="ko-KR" altLang="en-US" sz="1350" dirty="0"/>
                <a:t>즉 이</a:t>
              </a:r>
              <a:r>
                <a:rPr lang="en-US" altLang="ko-KR" sz="1350" dirty="0"/>
                <a:t> repo.</a:t>
              </a:r>
              <a:r>
                <a:rPr lang="ko-KR" altLang="en-US" sz="1350" dirty="0"/>
                <a:t>에 </a:t>
              </a:r>
              <a:r>
                <a:rPr lang="en-US" altLang="ko-KR" sz="1350" dirty="0"/>
                <a:t>commit </a:t>
              </a:r>
              <a:r>
                <a:rPr lang="ko-KR" altLang="en-US" sz="1350" dirty="0"/>
                <a:t>할 수 있는</a:t>
              </a:r>
              <a:endParaRPr lang="en-US" altLang="ko-KR" sz="1350" dirty="0"/>
            </a:p>
            <a:p>
              <a:pPr algn="ctr"/>
              <a:r>
                <a:rPr lang="ko-KR" altLang="en-US" sz="1350" dirty="0"/>
                <a:t>사람 </a:t>
              </a:r>
              <a:r>
                <a:rPr lang="en-US" altLang="ko-KR" sz="1350" dirty="0"/>
                <a:t>ID</a:t>
              </a:r>
              <a:r>
                <a:rPr lang="ko-KR" altLang="en-US" sz="1350" dirty="0"/>
                <a:t>를 추가 가능</a:t>
              </a:r>
              <a:endParaRPr lang="en-US" altLang="ko-KR" sz="1350" dirty="0"/>
            </a:p>
          </p:txBody>
        </p:sp>
        <p:cxnSp>
          <p:nvCxnSpPr>
            <p:cNvPr id="28" name="직선 화살표 연결선 27"/>
            <p:cNvCxnSpPr>
              <a:endCxn id="27" idx="3"/>
            </p:cNvCxnSpPr>
            <p:nvPr/>
          </p:nvCxnSpPr>
          <p:spPr>
            <a:xfrm flipH="1">
              <a:off x="4670788" y="5284631"/>
              <a:ext cx="985427" cy="13695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2032413" y="1367711"/>
            <a:ext cx="2729402" cy="922031"/>
            <a:chOff x="-719172" y="5299424"/>
            <a:chExt cx="3639202" cy="1229375"/>
          </a:xfrm>
        </p:grpSpPr>
        <p:sp>
          <p:nvSpPr>
            <p:cNvPr id="38" name="TextBox 37"/>
            <p:cNvSpPr txBox="1"/>
            <p:nvPr/>
          </p:nvSpPr>
          <p:spPr>
            <a:xfrm>
              <a:off x="-719172" y="5574691"/>
              <a:ext cx="3639202" cy="954108"/>
            </a:xfrm>
            <a:prstGeom prst="rect">
              <a:avLst/>
            </a:prstGeom>
            <a:solidFill>
              <a:srgbClr val="FFFFFF"/>
            </a:solidFill>
            <a:ln>
              <a:solidFill>
                <a:srgbClr val="FF0000"/>
              </a:solidFill>
            </a:ln>
          </p:spPr>
          <p:txBody>
            <a:bodyPr wrap="none" rtlCol="0">
              <a:spAutoFit/>
            </a:bodyPr>
            <a:lstStyle/>
            <a:p>
              <a:pPr algn="ctr"/>
              <a:r>
                <a:rPr lang="en-US" altLang="ko-KR" sz="1350" dirty="0"/>
                <a:t>Release </a:t>
              </a:r>
              <a:r>
                <a:rPr lang="ko-KR" altLang="en-US" sz="1350" dirty="0"/>
                <a:t>하면</a:t>
              </a:r>
              <a:endParaRPr lang="en-US" altLang="ko-KR" sz="1350" dirty="0"/>
            </a:p>
            <a:p>
              <a:pPr algn="ctr"/>
              <a:r>
                <a:rPr lang="ko-KR" altLang="en-US" sz="1350" dirty="0"/>
                <a:t>이름 붙은 </a:t>
              </a:r>
              <a:r>
                <a:rPr lang="en-US" altLang="ko-KR" sz="1350" dirty="0"/>
                <a:t>Tar Ball</a:t>
              </a:r>
              <a:r>
                <a:rPr lang="ko-KR" altLang="en-US" sz="1350" dirty="0"/>
                <a:t>을</a:t>
              </a:r>
              <a:endParaRPr lang="en-US" altLang="ko-KR" sz="1350" dirty="0"/>
            </a:p>
            <a:p>
              <a:pPr algn="ctr"/>
              <a:r>
                <a:rPr lang="en-US" altLang="ko-KR" sz="1350" dirty="0"/>
                <a:t>Download </a:t>
              </a:r>
              <a:r>
                <a:rPr lang="ko-KR" altLang="en-US" sz="1350" dirty="0"/>
                <a:t>할 수 있게 만들어 줌 </a:t>
              </a:r>
              <a:endParaRPr lang="en-US" altLang="ko-KR" sz="1350" dirty="0"/>
            </a:p>
          </p:txBody>
        </p:sp>
        <p:cxnSp>
          <p:nvCxnSpPr>
            <p:cNvPr id="39" name="직선 화살표 연결선 38"/>
            <p:cNvCxnSpPr>
              <a:endCxn id="38" idx="0"/>
            </p:cNvCxnSpPr>
            <p:nvPr/>
          </p:nvCxnSpPr>
          <p:spPr>
            <a:xfrm>
              <a:off x="1100429" y="5299424"/>
              <a:ext cx="0" cy="27526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4491617" y="738155"/>
            <a:ext cx="1755609" cy="660122"/>
            <a:chOff x="450720" y="5831292"/>
            <a:chExt cx="2340812" cy="880164"/>
          </a:xfrm>
        </p:grpSpPr>
        <p:sp>
          <p:nvSpPr>
            <p:cNvPr id="17" name="TextBox 16"/>
            <p:cNvSpPr txBox="1"/>
            <p:nvPr/>
          </p:nvSpPr>
          <p:spPr>
            <a:xfrm>
              <a:off x="450720" y="5831292"/>
              <a:ext cx="2340812" cy="400110"/>
            </a:xfrm>
            <a:prstGeom prst="rect">
              <a:avLst/>
            </a:prstGeom>
            <a:noFill/>
            <a:ln>
              <a:solidFill>
                <a:srgbClr val="FF0000"/>
              </a:solidFill>
            </a:ln>
          </p:spPr>
          <p:txBody>
            <a:bodyPr wrap="none" rtlCol="0">
              <a:spAutoFit/>
            </a:bodyPr>
            <a:lstStyle/>
            <a:p>
              <a:pPr algn="ctr"/>
              <a:r>
                <a:rPr lang="en-US" altLang="ko-KR" sz="1350" dirty="0"/>
                <a:t>Click </a:t>
              </a:r>
              <a:r>
                <a:rPr lang="ko-KR" altLang="en-US" sz="1350" dirty="0"/>
                <a:t>해서 </a:t>
              </a:r>
              <a:r>
                <a:rPr lang="en-US" altLang="ko-KR" sz="1350" dirty="0"/>
                <a:t>Issue</a:t>
              </a:r>
              <a:r>
                <a:rPr lang="ko-KR" altLang="en-US" sz="1350" dirty="0"/>
                <a:t>제기</a:t>
              </a:r>
              <a:endParaRPr lang="en-US" altLang="ko-KR" sz="1350" dirty="0"/>
            </a:p>
          </p:txBody>
        </p:sp>
        <p:cxnSp>
          <p:nvCxnSpPr>
            <p:cNvPr id="18" name="직선 화살표 연결선 17"/>
            <p:cNvCxnSpPr>
              <a:endCxn id="17" idx="2"/>
            </p:cNvCxnSpPr>
            <p:nvPr/>
          </p:nvCxnSpPr>
          <p:spPr>
            <a:xfrm flipH="1" flipV="1">
              <a:off x="1621127" y="6231402"/>
              <a:ext cx="389101" cy="48005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33720" y="2740099"/>
            <a:ext cx="2098651" cy="2207534"/>
            <a:chOff x="-717815" y="3417325"/>
            <a:chExt cx="2798202" cy="2943379"/>
          </a:xfrm>
        </p:grpSpPr>
        <p:sp>
          <p:nvSpPr>
            <p:cNvPr id="30" name="TextBox 29"/>
            <p:cNvSpPr txBox="1"/>
            <p:nvPr/>
          </p:nvSpPr>
          <p:spPr>
            <a:xfrm>
              <a:off x="-717815" y="5406596"/>
              <a:ext cx="2798202" cy="954108"/>
            </a:xfrm>
            <a:prstGeom prst="rect">
              <a:avLst/>
            </a:prstGeom>
            <a:solidFill>
              <a:srgbClr val="FFFFFF"/>
            </a:solidFill>
            <a:ln>
              <a:solidFill>
                <a:srgbClr val="FF0000"/>
              </a:solidFill>
            </a:ln>
          </p:spPr>
          <p:txBody>
            <a:bodyPr wrap="none" rtlCol="0">
              <a:spAutoFit/>
            </a:bodyPr>
            <a:lstStyle/>
            <a:p>
              <a:pPr algn="ctr"/>
              <a:r>
                <a:rPr lang="ko-KR" altLang="en-US" sz="1350" dirty="0"/>
                <a:t>클릭해서</a:t>
              </a:r>
              <a:endParaRPr lang="en-US" altLang="ko-KR" sz="1350" dirty="0"/>
            </a:p>
            <a:p>
              <a:pPr algn="ctr"/>
              <a:r>
                <a:rPr lang="ko-KR" altLang="en-US" sz="1350" dirty="0"/>
                <a:t>파일들을 직접 수정 가능</a:t>
              </a:r>
              <a:endParaRPr lang="en-US" altLang="ko-KR" sz="1350" dirty="0"/>
            </a:p>
            <a:p>
              <a:pPr algn="ctr"/>
              <a:r>
                <a:rPr lang="en-US" altLang="ko-KR" sz="1350" dirty="0"/>
                <a:t>Commit</a:t>
              </a:r>
              <a:r>
                <a:rPr lang="ko-KR" altLang="en-US" sz="1350" dirty="0"/>
                <a:t>를 하게 됨</a:t>
              </a:r>
              <a:endParaRPr lang="en-US" altLang="ko-KR" sz="1350" dirty="0"/>
            </a:p>
          </p:txBody>
        </p:sp>
        <p:cxnSp>
          <p:nvCxnSpPr>
            <p:cNvPr id="31" name="직선 화살표 연결선 30"/>
            <p:cNvCxnSpPr>
              <a:endCxn id="30" idx="0"/>
            </p:cNvCxnSpPr>
            <p:nvPr/>
          </p:nvCxnSpPr>
          <p:spPr>
            <a:xfrm>
              <a:off x="66269" y="3417325"/>
              <a:ext cx="615017" cy="198927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16632" y="708539"/>
            <a:ext cx="3060340" cy="415498"/>
          </a:xfrm>
          <a:prstGeom prst="rect">
            <a:avLst/>
          </a:prstGeom>
          <a:solidFill>
            <a:srgbClr val="FFFFFF"/>
          </a:solidFill>
          <a:ln w="38100">
            <a:solidFill>
              <a:srgbClr val="FF0000"/>
            </a:solidFill>
          </a:ln>
        </p:spPr>
        <p:txBody>
          <a:bodyPr wrap="square" rtlCol="0">
            <a:spAutoFit/>
          </a:bodyPr>
          <a:lstStyle/>
          <a:p>
            <a:r>
              <a:rPr lang="en-US" altLang="ko-KR" sz="2100" dirty="0" err="1"/>
              <a:t>Github</a:t>
            </a:r>
            <a:r>
              <a:rPr lang="en-US" altLang="ko-KR" sz="2100" dirty="0"/>
              <a:t> Repository</a:t>
            </a:r>
            <a:r>
              <a:rPr lang="ko-KR" altLang="en-US" sz="2100" dirty="0"/>
              <a:t> 화면</a:t>
            </a:r>
          </a:p>
        </p:txBody>
      </p:sp>
    </p:spTree>
    <p:extLst>
      <p:ext uri="{BB962C8B-B14F-4D97-AF65-F5344CB8AC3E}">
        <p14:creationId xmlns:p14="http://schemas.microsoft.com/office/powerpoint/2010/main" val="19715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330030" y="915566"/>
            <a:ext cx="6146006" cy="3743893"/>
          </a:xfrm>
          <a:prstGeom prst="rect">
            <a:avLst/>
          </a:prstGeom>
        </p:spPr>
      </p:pic>
      <p:sp>
        <p:nvSpPr>
          <p:cNvPr id="4" name="제목 3"/>
          <p:cNvSpPr>
            <a:spLocks noGrp="1"/>
          </p:cNvSpPr>
          <p:nvPr>
            <p:ph type="title"/>
          </p:nvPr>
        </p:nvSpPr>
        <p:spPr/>
        <p:txBody>
          <a:bodyPr>
            <a:normAutofit/>
          </a:bodyPr>
          <a:lstStyle/>
          <a:p>
            <a:r>
              <a:rPr lang="en-US" altLang="ko-KR" dirty="0"/>
              <a:t>Repository Punch Card </a:t>
            </a:r>
            <a:r>
              <a:rPr lang="en-US" altLang="ko-KR" sz="1200" dirty="0"/>
              <a:t>(contributor </a:t>
            </a:r>
            <a:r>
              <a:rPr lang="ko-KR" altLang="en-US" sz="1200" dirty="0"/>
              <a:t>화면에서</a:t>
            </a:r>
            <a:r>
              <a:rPr lang="en-US" altLang="ko-KR" sz="1200" dirty="0"/>
              <a:t>)</a:t>
            </a:r>
            <a:endParaRPr lang="ko-KR" altLang="en-US" dirty="0"/>
          </a:p>
        </p:txBody>
      </p:sp>
    </p:spTree>
    <p:extLst>
      <p:ext uri="{BB962C8B-B14F-4D97-AF65-F5344CB8AC3E}">
        <p14:creationId xmlns:p14="http://schemas.microsoft.com/office/powerpoint/2010/main" val="52144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72480" y="51470"/>
            <a:ext cx="3033316" cy="4930098"/>
          </a:xfrm>
          <a:prstGeom prst="rect">
            <a:avLst/>
          </a:prstGeom>
        </p:spPr>
      </p:pic>
      <p:sp>
        <p:nvSpPr>
          <p:cNvPr id="5" name="TextBox 4"/>
          <p:cNvSpPr txBox="1"/>
          <p:nvPr/>
        </p:nvSpPr>
        <p:spPr>
          <a:xfrm>
            <a:off x="4149080" y="843558"/>
            <a:ext cx="2054706" cy="415498"/>
          </a:xfrm>
          <a:prstGeom prst="rect">
            <a:avLst/>
          </a:prstGeom>
          <a:solidFill>
            <a:srgbClr val="FFFFFF"/>
          </a:solidFill>
          <a:ln w="38100">
            <a:solidFill>
              <a:srgbClr val="FF0000"/>
            </a:solidFill>
          </a:ln>
        </p:spPr>
        <p:txBody>
          <a:bodyPr wrap="square" rtlCol="0">
            <a:spAutoFit/>
          </a:bodyPr>
          <a:lstStyle/>
          <a:p>
            <a:r>
              <a:rPr lang="en-US" altLang="ko-KR" sz="2100" dirty="0"/>
              <a:t>.</a:t>
            </a:r>
            <a:r>
              <a:rPr lang="en-US" altLang="ko-KR" sz="2100" dirty="0" err="1"/>
              <a:t>gitignore</a:t>
            </a:r>
            <a:r>
              <a:rPr lang="en-US" altLang="ko-KR" sz="2100" dirty="0"/>
              <a:t> </a:t>
            </a:r>
            <a:r>
              <a:rPr lang="ko-KR" altLang="en-US" sz="2100" dirty="0"/>
              <a:t>내용</a:t>
            </a:r>
          </a:p>
        </p:txBody>
      </p:sp>
      <p:sp>
        <p:nvSpPr>
          <p:cNvPr id="6" name="TextBox 5"/>
          <p:cNvSpPr txBox="1"/>
          <p:nvPr/>
        </p:nvSpPr>
        <p:spPr>
          <a:xfrm>
            <a:off x="3356992" y="2211710"/>
            <a:ext cx="3020570" cy="2031325"/>
          </a:xfrm>
          <a:prstGeom prst="rect">
            <a:avLst/>
          </a:prstGeom>
          <a:noFill/>
          <a:ln>
            <a:solidFill>
              <a:srgbClr val="FF0000"/>
            </a:solidFill>
          </a:ln>
        </p:spPr>
        <p:txBody>
          <a:bodyPr wrap="none" rtlCol="0">
            <a:spAutoFit/>
          </a:bodyPr>
          <a:lstStyle/>
          <a:p>
            <a:pPr algn="ctr"/>
            <a:r>
              <a:rPr lang="en-US" altLang="ko-KR" dirty="0"/>
              <a:t>Object file,</a:t>
            </a:r>
          </a:p>
          <a:p>
            <a:pPr algn="ctr"/>
            <a:r>
              <a:rPr lang="en-US" altLang="ko-KR" dirty="0"/>
              <a:t>Precompiled Header,</a:t>
            </a:r>
          </a:p>
          <a:p>
            <a:pPr algn="ctr"/>
            <a:r>
              <a:rPr lang="en-US" altLang="ko-KR" dirty="0"/>
              <a:t>Shared library </a:t>
            </a:r>
            <a:r>
              <a:rPr lang="ko-KR" altLang="en-US" dirty="0"/>
              <a:t>등</a:t>
            </a:r>
            <a:endParaRPr lang="en-US" altLang="ko-KR" dirty="0"/>
          </a:p>
          <a:p>
            <a:pPr algn="ctr"/>
            <a:endParaRPr lang="en-US" altLang="ko-KR" dirty="0"/>
          </a:p>
          <a:p>
            <a:pPr algn="ctr"/>
            <a:r>
              <a:rPr lang="en-US" altLang="ko-KR" dirty="0"/>
              <a:t>Build</a:t>
            </a:r>
            <a:r>
              <a:rPr lang="ko-KR" altLang="en-US" dirty="0"/>
              <a:t>해서 만들어지는 것은</a:t>
            </a:r>
            <a:endParaRPr lang="en-US" altLang="ko-KR" dirty="0"/>
          </a:p>
          <a:p>
            <a:pPr algn="ctr"/>
            <a:r>
              <a:rPr lang="ko-KR" altLang="en-US" dirty="0"/>
              <a:t>모두 </a:t>
            </a:r>
            <a:r>
              <a:rPr lang="en-US" altLang="ko-KR" dirty="0"/>
              <a:t>version </a:t>
            </a:r>
            <a:r>
              <a:rPr lang="ko-KR" altLang="en-US" dirty="0"/>
              <a:t>관리에서 제외</a:t>
            </a:r>
            <a:endParaRPr lang="en-US" altLang="ko-KR" dirty="0"/>
          </a:p>
          <a:p>
            <a:pPr algn="ctr"/>
            <a:r>
              <a:rPr lang="en-US" altLang="ko-KR" dirty="0"/>
              <a:t>(</a:t>
            </a:r>
            <a:r>
              <a:rPr lang="ko-KR" altLang="en-US" dirty="0"/>
              <a:t>편집 가능</a:t>
            </a:r>
            <a:r>
              <a:rPr lang="en-US" altLang="ko-KR" dirty="0"/>
              <a:t>)</a:t>
            </a:r>
            <a:endParaRPr lang="ko-KR" altLang="en-US" dirty="0"/>
          </a:p>
        </p:txBody>
      </p:sp>
    </p:spTree>
    <p:extLst>
      <p:ext uri="{BB962C8B-B14F-4D97-AF65-F5344CB8AC3E}">
        <p14:creationId xmlns:p14="http://schemas.microsoft.com/office/powerpoint/2010/main" val="130035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c09.deviantart.net/fs14/f/2007/071/2/c/Distressed_Harley_Davidson_by_tcdesigns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29" y="728346"/>
            <a:ext cx="4902528" cy="392202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직사각형 1"/>
          <p:cNvSpPr/>
          <p:nvPr/>
        </p:nvSpPr>
        <p:spPr>
          <a:xfrm>
            <a:off x="980728" y="4614396"/>
            <a:ext cx="5112568" cy="261610"/>
          </a:xfrm>
          <a:prstGeom prst="rect">
            <a:avLst/>
          </a:prstGeom>
        </p:spPr>
        <p:txBody>
          <a:bodyPr wrap="square">
            <a:spAutoFit/>
          </a:bodyPr>
          <a:lstStyle/>
          <a:p>
            <a:pPr algn="r"/>
            <a:r>
              <a:rPr lang="ko-KR" altLang="en-US" sz="1100" dirty="0"/>
              <a:t>http://tcdesigns84.deviantart.com/art/Distressed-Harley-Davidson-50734585</a:t>
            </a:r>
          </a:p>
        </p:txBody>
      </p:sp>
      <p:sp>
        <p:nvSpPr>
          <p:cNvPr id="3" name="제목 2"/>
          <p:cNvSpPr>
            <a:spLocks noGrp="1"/>
          </p:cNvSpPr>
          <p:nvPr>
            <p:ph type="title"/>
          </p:nvPr>
        </p:nvSpPr>
        <p:spPr/>
        <p:txBody>
          <a:bodyPr/>
          <a:lstStyle/>
          <a:p>
            <a:r>
              <a:rPr lang="en-US" altLang="ko-KR" dirty="0"/>
              <a:t>Good Practice – reader community</a:t>
            </a:r>
            <a:endParaRPr lang="ko-KR" altLang="en-US" dirty="0"/>
          </a:p>
        </p:txBody>
      </p:sp>
    </p:spTree>
    <p:extLst>
      <p:ext uri="{BB962C8B-B14F-4D97-AF65-F5344CB8AC3E}">
        <p14:creationId xmlns:p14="http://schemas.microsoft.com/office/powerpoint/2010/main" val="1084917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16632" y="123478"/>
            <a:ext cx="6624736" cy="4896544"/>
          </a:xfrm>
          <a:prstGeom prst="rect">
            <a:avLst/>
          </a:prstGeom>
        </p:spPr>
      </p:pic>
      <p:sp>
        <p:nvSpPr>
          <p:cNvPr id="3" name="TextBox 2"/>
          <p:cNvSpPr txBox="1"/>
          <p:nvPr/>
        </p:nvSpPr>
        <p:spPr>
          <a:xfrm>
            <a:off x="1844824" y="267494"/>
            <a:ext cx="1944216" cy="415498"/>
          </a:xfrm>
          <a:prstGeom prst="rect">
            <a:avLst/>
          </a:prstGeom>
          <a:solidFill>
            <a:srgbClr val="FFFFFF"/>
          </a:solidFill>
          <a:ln w="38100">
            <a:solidFill>
              <a:srgbClr val="FF0000"/>
            </a:solidFill>
          </a:ln>
        </p:spPr>
        <p:txBody>
          <a:bodyPr wrap="square" rtlCol="0">
            <a:spAutoFit/>
          </a:bodyPr>
          <a:lstStyle/>
          <a:p>
            <a:r>
              <a:rPr lang="en-US" altLang="ko-KR" sz="2100" dirty="0"/>
              <a:t>LICENSE </a:t>
            </a:r>
            <a:r>
              <a:rPr lang="ko-KR" altLang="en-US" sz="2100" dirty="0"/>
              <a:t>내용</a:t>
            </a:r>
          </a:p>
        </p:txBody>
      </p:sp>
      <p:grpSp>
        <p:nvGrpSpPr>
          <p:cNvPr id="16" name="그룹 15"/>
          <p:cNvGrpSpPr/>
          <p:nvPr/>
        </p:nvGrpSpPr>
        <p:grpSpPr>
          <a:xfrm>
            <a:off x="548680" y="1635646"/>
            <a:ext cx="5760640" cy="1519783"/>
            <a:chOff x="548680" y="1635646"/>
            <a:chExt cx="5760640" cy="1519783"/>
          </a:xfrm>
        </p:grpSpPr>
        <p:pic>
          <p:nvPicPr>
            <p:cNvPr id="4" name="그림 3"/>
            <p:cNvPicPr>
              <a:picLocks noChangeAspect="1"/>
            </p:cNvPicPr>
            <p:nvPr/>
          </p:nvPicPr>
          <p:blipFill>
            <a:blip r:embed="rId3"/>
            <a:stretch>
              <a:fillRect/>
            </a:stretch>
          </p:blipFill>
          <p:spPr>
            <a:xfrm>
              <a:off x="548680" y="2450579"/>
              <a:ext cx="5514975" cy="704850"/>
            </a:xfrm>
            <a:prstGeom prst="rect">
              <a:avLst/>
            </a:prstGeom>
            <a:ln>
              <a:solidFill>
                <a:srgbClr val="FF0000"/>
              </a:solidFill>
            </a:ln>
          </p:spPr>
        </p:pic>
        <p:sp>
          <p:nvSpPr>
            <p:cNvPr id="5" name="직사각형 4"/>
            <p:cNvSpPr/>
            <p:nvPr/>
          </p:nvSpPr>
          <p:spPr>
            <a:xfrm>
              <a:off x="4365104" y="1635646"/>
              <a:ext cx="194421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p:cNvCxnSpPr>
              <a:stCxn id="5" idx="2"/>
              <a:endCxn id="4" idx="0"/>
            </p:cNvCxnSpPr>
            <p:nvPr/>
          </p:nvCxnSpPr>
          <p:spPr>
            <a:xfrm flipH="1">
              <a:off x="3306168" y="1995686"/>
              <a:ext cx="2031044" cy="454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그룹 16"/>
          <p:cNvGrpSpPr/>
          <p:nvPr/>
        </p:nvGrpSpPr>
        <p:grpSpPr>
          <a:xfrm>
            <a:off x="4505626" y="3269197"/>
            <a:ext cx="2015295" cy="858656"/>
            <a:chOff x="4505626" y="3269197"/>
            <a:chExt cx="2015295" cy="858656"/>
          </a:xfrm>
        </p:grpSpPr>
        <p:sp>
          <p:nvSpPr>
            <p:cNvPr id="10" name="왼쪽 중괄호 9"/>
            <p:cNvSpPr/>
            <p:nvPr/>
          </p:nvSpPr>
          <p:spPr>
            <a:xfrm rot="16200000">
              <a:off x="5333254" y="2887973"/>
              <a:ext cx="360040" cy="1122487"/>
            </a:xfrm>
            <a:prstGeom prst="leftBrace">
              <a:avLst>
                <a:gd name="adj1" fmla="val 28123"/>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4505626" y="3758521"/>
              <a:ext cx="2015295" cy="369332"/>
            </a:xfrm>
            <a:prstGeom prst="rect">
              <a:avLst/>
            </a:prstGeom>
            <a:noFill/>
          </p:spPr>
          <p:txBody>
            <a:bodyPr wrap="none" rtlCol="0">
              <a:spAutoFit/>
            </a:bodyPr>
            <a:lstStyle/>
            <a:p>
              <a:r>
                <a:rPr lang="ko-KR" altLang="en-US" dirty="0">
                  <a:solidFill>
                    <a:srgbClr val="FF0000"/>
                  </a:solidFill>
                </a:rPr>
                <a:t>편집</a:t>
              </a:r>
              <a:r>
                <a:rPr lang="en-US" altLang="ko-KR" dirty="0">
                  <a:solidFill>
                    <a:srgbClr val="FF0000"/>
                  </a:solidFill>
                </a:rPr>
                <a:t>, </a:t>
              </a:r>
              <a:r>
                <a:rPr lang="ko-KR" altLang="en-US" dirty="0">
                  <a:solidFill>
                    <a:srgbClr val="FF0000"/>
                  </a:solidFill>
                </a:rPr>
                <a:t>삭제가 가능</a:t>
              </a:r>
            </a:p>
          </p:txBody>
        </p:sp>
      </p:grpSp>
      <p:grpSp>
        <p:nvGrpSpPr>
          <p:cNvPr id="18" name="그룹 17"/>
          <p:cNvGrpSpPr/>
          <p:nvPr/>
        </p:nvGrpSpPr>
        <p:grpSpPr>
          <a:xfrm>
            <a:off x="2996952" y="3053671"/>
            <a:ext cx="1862498" cy="1639467"/>
            <a:chOff x="2996952" y="3053671"/>
            <a:chExt cx="1862498" cy="1639467"/>
          </a:xfrm>
        </p:grpSpPr>
        <p:sp>
          <p:nvSpPr>
            <p:cNvPr id="12" name="TextBox 11"/>
            <p:cNvSpPr txBox="1"/>
            <p:nvPr/>
          </p:nvSpPr>
          <p:spPr>
            <a:xfrm>
              <a:off x="2996952" y="4323806"/>
              <a:ext cx="1862498" cy="369332"/>
            </a:xfrm>
            <a:prstGeom prst="rect">
              <a:avLst/>
            </a:prstGeom>
            <a:solidFill>
              <a:srgbClr val="FFFFFF"/>
            </a:solidFill>
          </p:spPr>
          <p:txBody>
            <a:bodyPr wrap="none" rtlCol="0">
              <a:spAutoFit/>
            </a:bodyPr>
            <a:lstStyle/>
            <a:p>
              <a:r>
                <a:rPr lang="en-US" altLang="ko-KR" dirty="0">
                  <a:solidFill>
                    <a:srgbClr val="FF0000"/>
                  </a:solidFill>
                </a:rPr>
                <a:t>Revision History</a:t>
              </a:r>
              <a:endParaRPr lang="ko-KR" altLang="en-US" dirty="0">
                <a:solidFill>
                  <a:srgbClr val="FF0000"/>
                </a:solidFill>
              </a:endParaRPr>
            </a:p>
          </p:txBody>
        </p:sp>
        <p:cxnSp>
          <p:nvCxnSpPr>
            <p:cNvPr id="14" name="직선 화살표 연결선 13"/>
            <p:cNvCxnSpPr/>
            <p:nvPr/>
          </p:nvCxnSpPr>
          <p:spPr>
            <a:xfrm>
              <a:off x="3573016" y="3053671"/>
              <a:ext cx="355185" cy="1269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0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88640" y="195485"/>
            <a:ext cx="6480720" cy="1728617"/>
          </a:xfrm>
          <a:prstGeom prst="rect">
            <a:avLst/>
          </a:prstGeom>
        </p:spPr>
      </p:pic>
      <p:pic>
        <p:nvPicPr>
          <p:cNvPr id="3" name="그림 2"/>
          <p:cNvPicPr>
            <a:picLocks noChangeAspect="1"/>
          </p:cNvPicPr>
          <p:nvPr/>
        </p:nvPicPr>
        <p:blipFill>
          <a:blip r:embed="rId3"/>
          <a:stretch>
            <a:fillRect/>
          </a:stretch>
        </p:blipFill>
        <p:spPr>
          <a:xfrm>
            <a:off x="188640" y="2067694"/>
            <a:ext cx="6480720" cy="2922549"/>
          </a:xfrm>
          <a:prstGeom prst="rect">
            <a:avLst/>
          </a:prstGeom>
        </p:spPr>
      </p:pic>
      <p:cxnSp>
        <p:nvCxnSpPr>
          <p:cNvPr id="5" name="직선 연결선 4"/>
          <p:cNvCxnSpPr/>
          <p:nvPr/>
        </p:nvCxnSpPr>
        <p:spPr>
          <a:xfrm>
            <a:off x="188640" y="1995686"/>
            <a:ext cx="648072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76872" y="180346"/>
            <a:ext cx="1944216" cy="415498"/>
          </a:xfrm>
          <a:prstGeom prst="rect">
            <a:avLst/>
          </a:prstGeom>
          <a:solidFill>
            <a:srgbClr val="FFFFFF"/>
          </a:solidFill>
          <a:ln w="38100">
            <a:solidFill>
              <a:srgbClr val="FF0000"/>
            </a:solidFill>
          </a:ln>
        </p:spPr>
        <p:txBody>
          <a:bodyPr wrap="square" rtlCol="0">
            <a:spAutoFit/>
          </a:bodyPr>
          <a:lstStyle/>
          <a:p>
            <a:r>
              <a:rPr lang="en-US" altLang="ko-KR" sz="2100"/>
              <a:t>LICENSE </a:t>
            </a:r>
            <a:r>
              <a:rPr lang="ko-KR" altLang="en-US" sz="2100" dirty="0"/>
              <a:t>편집</a:t>
            </a:r>
          </a:p>
        </p:txBody>
      </p:sp>
      <p:sp>
        <p:nvSpPr>
          <p:cNvPr id="9" name="타원 8"/>
          <p:cNvSpPr/>
          <p:nvPr/>
        </p:nvSpPr>
        <p:spPr>
          <a:xfrm>
            <a:off x="448095" y="4655786"/>
            <a:ext cx="1425306" cy="3808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5" name="그룹 14"/>
          <p:cNvGrpSpPr/>
          <p:nvPr/>
        </p:nvGrpSpPr>
        <p:grpSpPr>
          <a:xfrm>
            <a:off x="1448780" y="1151961"/>
            <a:ext cx="3636404" cy="1308821"/>
            <a:chOff x="1448780" y="1151961"/>
            <a:chExt cx="3636404" cy="1308821"/>
          </a:xfrm>
        </p:grpSpPr>
        <p:sp>
          <p:nvSpPr>
            <p:cNvPr id="7" name="직사각형 6"/>
            <p:cNvSpPr/>
            <p:nvPr/>
          </p:nvSpPr>
          <p:spPr>
            <a:xfrm>
              <a:off x="1448780" y="1151961"/>
              <a:ext cx="165618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958463" y="2160700"/>
              <a:ext cx="1126721" cy="300082"/>
            </a:xfrm>
            <a:prstGeom prst="rect">
              <a:avLst/>
            </a:prstGeom>
            <a:noFill/>
            <a:ln>
              <a:solidFill>
                <a:srgbClr val="FF0000"/>
              </a:solidFill>
            </a:ln>
          </p:spPr>
          <p:txBody>
            <a:bodyPr wrap="square" rtlCol="0">
              <a:spAutoFit/>
            </a:bodyPr>
            <a:lstStyle/>
            <a:p>
              <a:r>
                <a:rPr lang="ko-KR" altLang="en-US" sz="1350" dirty="0"/>
                <a:t>수정한 부분</a:t>
              </a:r>
              <a:endParaRPr lang="en-US" altLang="ko-KR" sz="1350" dirty="0"/>
            </a:p>
          </p:txBody>
        </p:sp>
        <p:cxnSp>
          <p:nvCxnSpPr>
            <p:cNvPr id="12" name="직선 화살표 연결선 11"/>
            <p:cNvCxnSpPr/>
            <p:nvPr/>
          </p:nvCxnSpPr>
          <p:spPr>
            <a:xfrm>
              <a:off x="3104963" y="1367985"/>
              <a:ext cx="1416860" cy="773279"/>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692696" y="2777979"/>
            <a:ext cx="2736602" cy="800814"/>
            <a:chOff x="692696" y="2777979"/>
            <a:chExt cx="2736602" cy="800814"/>
          </a:xfrm>
        </p:grpSpPr>
        <p:sp>
          <p:nvSpPr>
            <p:cNvPr id="8" name="직사각형 7"/>
            <p:cNvSpPr/>
            <p:nvPr/>
          </p:nvSpPr>
          <p:spPr>
            <a:xfrm>
              <a:off x="692696" y="3362769"/>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a:off x="1628800" y="2777979"/>
              <a:ext cx="1800498" cy="584790"/>
              <a:chOff x="1628800" y="2777979"/>
              <a:chExt cx="1800498" cy="584790"/>
            </a:xfrm>
          </p:grpSpPr>
          <p:sp>
            <p:nvSpPr>
              <p:cNvPr id="17" name="TextBox 16"/>
              <p:cNvSpPr txBox="1"/>
              <p:nvPr/>
            </p:nvSpPr>
            <p:spPr>
              <a:xfrm>
                <a:off x="1989138" y="2777979"/>
                <a:ext cx="1440160" cy="300082"/>
              </a:xfrm>
              <a:prstGeom prst="rect">
                <a:avLst/>
              </a:prstGeom>
              <a:noFill/>
              <a:ln>
                <a:solidFill>
                  <a:srgbClr val="FF0000"/>
                </a:solidFill>
              </a:ln>
            </p:spPr>
            <p:txBody>
              <a:bodyPr wrap="square" rtlCol="0">
                <a:spAutoFit/>
              </a:bodyPr>
              <a:lstStyle/>
              <a:p>
                <a:r>
                  <a:rPr lang="en-US" altLang="ko-KR" sz="1350"/>
                  <a:t>Commit </a:t>
                </a:r>
                <a:r>
                  <a:rPr lang="ko-KR" altLang="en-US" sz="1350" dirty="0"/>
                  <a:t>메시지</a:t>
                </a:r>
                <a:endParaRPr lang="en-US" altLang="ko-KR" sz="1350" dirty="0"/>
              </a:p>
            </p:txBody>
          </p:sp>
          <p:cxnSp>
            <p:nvCxnSpPr>
              <p:cNvPr id="18" name="직선 화살표 연결선 17"/>
              <p:cNvCxnSpPr/>
              <p:nvPr/>
            </p:nvCxnSpPr>
            <p:spPr>
              <a:xfrm flipV="1">
                <a:off x="1628800" y="3003798"/>
                <a:ext cx="360338" cy="35897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24" name="그룹 23"/>
          <p:cNvGrpSpPr/>
          <p:nvPr/>
        </p:nvGrpSpPr>
        <p:grpSpPr>
          <a:xfrm>
            <a:off x="836712" y="2824145"/>
            <a:ext cx="5688589" cy="1892666"/>
            <a:chOff x="692696" y="1929159"/>
            <a:chExt cx="5688589" cy="1892666"/>
          </a:xfrm>
        </p:grpSpPr>
        <p:sp>
          <p:nvSpPr>
            <p:cNvPr id="25" name="직사각형 24"/>
            <p:cNvSpPr/>
            <p:nvPr/>
          </p:nvSpPr>
          <p:spPr>
            <a:xfrm>
              <a:off x="692696" y="3362769"/>
              <a:ext cx="4176464" cy="459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2780928" y="1929159"/>
              <a:ext cx="3600357" cy="1433610"/>
              <a:chOff x="2780928" y="1929159"/>
              <a:chExt cx="3600357" cy="1433610"/>
            </a:xfrm>
          </p:grpSpPr>
          <p:sp>
            <p:nvSpPr>
              <p:cNvPr id="27" name="TextBox 26"/>
              <p:cNvSpPr txBox="1"/>
              <p:nvPr/>
            </p:nvSpPr>
            <p:spPr>
              <a:xfrm>
                <a:off x="3645620" y="1929159"/>
                <a:ext cx="2735665" cy="507831"/>
              </a:xfrm>
              <a:prstGeom prst="rect">
                <a:avLst/>
              </a:prstGeom>
              <a:noFill/>
              <a:ln>
                <a:solidFill>
                  <a:srgbClr val="FF0000"/>
                </a:solidFill>
              </a:ln>
            </p:spPr>
            <p:txBody>
              <a:bodyPr wrap="square" rtlCol="0">
                <a:spAutoFit/>
              </a:bodyPr>
              <a:lstStyle/>
              <a:p>
                <a:r>
                  <a:rPr lang="ko-KR" altLang="en-US" sz="1350" dirty="0"/>
                  <a:t>원본</a:t>
                </a:r>
                <a:r>
                  <a:rPr lang="en-US" altLang="ko-KR" sz="1350" dirty="0"/>
                  <a:t>(master)</a:t>
                </a:r>
                <a:r>
                  <a:rPr lang="ko-KR" altLang="en-US" sz="1350" dirty="0"/>
                  <a:t>는 그대로 두고</a:t>
                </a:r>
                <a:endParaRPr lang="en-US" altLang="ko-KR" sz="1350" dirty="0"/>
              </a:p>
              <a:p>
                <a:r>
                  <a:rPr lang="ko-KR" altLang="en-US" sz="1350" dirty="0"/>
                  <a:t>새로운 </a:t>
                </a:r>
                <a:r>
                  <a:rPr lang="en-US" altLang="ko-KR" sz="1350" dirty="0"/>
                  <a:t>Branch</a:t>
                </a:r>
                <a:r>
                  <a:rPr lang="ko-KR" altLang="en-US" sz="1350" dirty="0"/>
                  <a:t>를 만들 수도 있음</a:t>
                </a:r>
                <a:endParaRPr lang="en-US" altLang="ko-KR" sz="1350" dirty="0"/>
              </a:p>
            </p:txBody>
          </p:sp>
          <p:cxnSp>
            <p:nvCxnSpPr>
              <p:cNvPr id="28" name="직선 화살표 연결선 27"/>
              <p:cNvCxnSpPr>
                <a:stCxn id="25" idx="0"/>
                <a:endCxn id="27" idx="2"/>
              </p:cNvCxnSpPr>
              <p:nvPr/>
            </p:nvCxnSpPr>
            <p:spPr>
              <a:xfrm flipV="1">
                <a:off x="2780928" y="2436990"/>
                <a:ext cx="2232525" cy="925779"/>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465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16632" y="339502"/>
            <a:ext cx="6515144" cy="1724597"/>
          </a:xfrm>
          <a:prstGeom prst="rect">
            <a:avLst/>
          </a:prstGeom>
        </p:spPr>
      </p:pic>
      <p:pic>
        <p:nvPicPr>
          <p:cNvPr id="3" name="그림 2"/>
          <p:cNvPicPr>
            <a:picLocks noChangeAspect="1"/>
          </p:cNvPicPr>
          <p:nvPr/>
        </p:nvPicPr>
        <p:blipFill>
          <a:blip r:embed="rId3"/>
          <a:stretch>
            <a:fillRect/>
          </a:stretch>
        </p:blipFill>
        <p:spPr>
          <a:xfrm>
            <a:off x="175686" y="2715766"/>
            <a:ext cx="6456090" cy="1839162"/>
          </a:xfrm>
          <a:prstGeom prst="rect">
            <a:avLst/>
          </a:prstGeom>
        </p:spPr>
      </p:pic>
      <p:sp>
        <p:nvSpPr>
          <p:cNvPr id="4" name="TextBox 3"/>
          <p:cNvSpPr txBox="1"/>
          <p:nvPr/>
        </p:nvSpPr>
        <p:spPr>
          <a:xfrm>
            <a:off x="3344575" y="131753"/>
            <a:ext cx="2952328" cy="415498"/>
          </a:xfrm>
          <a:prstGeom prst="rect">
            <a:avLst/>
          </a:prstGeom>
          <a:solidFill>
            <a:srgbClr val="FFFFFF"/>
          </a:solidFill>
          <a:ln w="38100">
            <a:solidFill>
              <a:srgbClr val="FF0000"/>
            </a:solidFill>
          </a:ln>
        </p:spPr>
        <p:txBody>
          <a:bodyPr wrap="square" rtlCol="0">
            <a:spAutoFit/>
          </a:bodyPr>
          <a:lstStyle/>
          <a:p>
            <a:r>
              <a:rPr lang="en-US" altLang="ko-KR" sz="2100" dirty="0"/>
              <a:t>LICENSE </a:t>
            </a:r>
            <a:r>
              <a:rPr lang="ko-KR" altLang="en-US" sz="2100" dirty="0"/>
              <a:t>수정 후 변화</a:t>
            </a:r>
          </a:p>
        </p:txBody>
      </p:sp>
      <p:grpSp>
        <p:nvGrpSpPr>
          <p:cNvPr id="5" name="그룹 4"/>
          <p:cNvGrpSpPr/>
          <p:nvPr/>
        </p:nvGrpSpPr>
        <p:grpSpPr>
          <a:xfrm>
            <a:off x="105446" y="224455"/>
            <a:ext cx="3827610" cy="2145816"/>
            <a:chOff x="-134391" y="1703679"/>
            <a:chExt cx="3827610" cy="2145816"/>
          </a:xfrm>
        </p:grpSpPr>
        <p:sp>
          <p:nvSpPr>
            <p:cNvPr id="6" name="TextBox 5"/>
            <p:cNvSpPr txBox="1"/>
            <p:nvPr/>
          </p:nvSpPr>
          <p:spPr>
            <a:xfrm>
              <a:off x="1679411" y="3341664"/>
              <a:ext cx="2013808" cy="507831"/>
            </a:xfrm>
            <a:prstGeom prst="rect">
              <a:avLst/>
            </a:prstGeom>
            <a:noFill/>
            <a:ln>
              <a:solidFill>
                <a:srgbClr val="FF0000"/>
              </a:solidFill>
            </a:ln>
          </p:spPr>
          <p:txBody>
            <a:bodyPr wrap="square" rtlCol="0">
              <a:spAutoFit/>
            </a:bodyPr>
            <a:lstStyle/>
            <a:p>
              <a:r>
                <a:rPr lang="en-US" altLang="ko-KR" sz="1350" dirty="0"/>
                <a:t>Commit </a:t>
              </a:r>
              <a:r>
                <a:rPr lang="ko-KR" altLang="en-US" sz="1350" dirty="0"/>
                <a:t>메시지와 함께 </a:t>
              </a:r>
              <a:endParaRPr lang="en-US" altLang="ko-KR" sz="1350" dirty="0"/>
            </a:p>
            <a:p>
              <a:r>
                <a:rPr lang="en-US" altLang="ko-KR" sz="1350" dirty="0"/>
                <a:t>History</a:t>
              </a:r>
              <a:r>
                <a:rPr lang="ko-KR" altLang="en-US" sz="1350" dirty="0"/>
                <a:t>에 추가됨</a:t>
              </a:r>
              <a:endParaRPr lang="en-US" altLang="ko-KR" sz="1350" dirty="0"/>
            </a:p>
          </p:txBody>
        </p:sp>
        <p:cxnSp>
          <p:nvCxnSpPr>
            <p:cNvPr id="7" name="직선 화살표 연결선 6"/>
            <p:cNvCxnSpPr>
              <a:stCxn id="8" idx="3"/>
              <a:endCxn id="6" idx="0"/>
            </p:cNvCxnSpPr>
            <p:nvPr/>
          </p:nvCxnSpPr>
          <p:spPr>
            <a:xfrm>
              <a:off x="1965027" y="2269219"/>
              <a:ext cx="721288" cy="107244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4391" y="1703679"/>
              <a:ext cx="2099418" cy="1131079"/>
            </a:xfrm>
            <a:prstGeom prst="rect">
              <a:avLst/>
            </a:prstGeom>
            <a:noFill/>
            <a:ln>
              <a:solidFill>
                <a:srgbClr val="FF0000"/>
              </a:solidFill>
            </a:ln>
          </p:spPr>
          <p:txBody>
            <a:bodyPr wrap="square" rtlCol="0">
              <a:spAutoFit/>
            </a:bodyPr>
            <a:lstStyle/>
            <a:p>
              <a:endParaRPr lang="en-US" altLang="ko-KR" sz="1350" dirty="0"/>
            </a:p>
            <a:p>
              <a:endParaRPr lang="en-US" altLang="ko-KR" sz="1350" dirty="0"/>
            </a:p>
            <a:p>
              <a:endParaRPr lang="en-US" altLang="ko-KR" sz="1350" dirty="0"/>
            </a:p>
            <a:p>
              <a:endParaRPr lang="en-US" altLang="ko-KR" sz="1350" dirty="0"/>
            </a:p>
            <a:p>
              <a:endParaRPr lang="en-US" altLang="ko-KR" sz="1350" dirty="0"/>
            </a:p>
          </p:txBody>
        </p:sp>
      </p:grpSp>
      <p:grpSp>
        <p:nvGrpSpPr>
          <p:cNvPr id="14" name="그룹 13"/>
          <p:cNvGrpSpPr/>
          <p:nvPr/>
        </p:nvGrpSpPr>
        <p:grpSpPr>
          <a:xfrm>
            <a:off x="175686" y="2750961"/>
            <a:ext cx="5289358" cy="1308080"/>
            <a:chOff x="-79173" y="1946623"/>
            <a:chExt cx="5289358" cy="1308080"/>
          </a:xfrm>
        </p:grpSpPr>
        <p:sp>
          <p:nvSpPr>
            <p:cNvPr id="15" name="TextBox 14"/>
            <p:cNvSpPr txBox="1"/>
            <p:nvPr/>
          </p:nvSpPr>
          <p:spPr>
            <a:xfrm>
              <a:off x="1608611" y="1946623"/>
              <a:ext cx="1062682" cy="300082"/>
            </a:xfrm>
            <a:prstGeom prst="rect">
              <a:avLst/>
            </a:prstGeom>
            <a:noFill/>
            <a:ln>
              <a:solidFill>
                <a:srgbClr val="FF0000"/>
              </a:solidFill>
            </a:ln>
          </p:spPr>
          <p:txBody>
            <a:bodyPr wrap="square" rtlCol="0">
              <a:spAutoFit/>
            </a:bodyPr>
            <a:lstStyle/>
            <a:p>
              <a:r>
                <a:rPr lang="en-US" altLang="ko-KR" sz="1350" dirty="0"/>
                <a:t>Blame </a:t>
              </a:r>
              <a:r>
                <a:rPr lang="ko-KR" altLang="en-US" sz="1350" dirty="0"/>
                <a:t>화면</a:t>
              </a:r>
              <a:endParaRPr lang="en-US" altLang="ko-KR" sz="1350" dirty="0"/>
            </a:p>
          </p:txBody>
        </p:sp>
        <p:cxnSp>
          <p:nvCxnSpPr>
            <p:cNvPr id="16" name="직선 화살표 연결선 15"/>
            <p:cNvCxnSpPr>
              <a:stCxn id="17" idx="0"/>
              <a:endCxn id="15" idx="2"/>
            </p:cNvCxnSpPr>
            <p:nvPr/>
          </p:nvCxnSpPr>
          <p:spPr>
            <a:xfrm flipH="1" flipV="1">
              <a:off x="2139952" y="2246705"/>
              <a:ext cx="425554" cy="63866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173" y="2885371"/>
              <a:ext cx="5289358" cy="369332"/>
            </a:xfrm>
            <a:prstGeom prst="rect">
              <a:avLst/>
            </a:prstGeom>
            <a:noFill/>
            <a:ln>
              <a:solidFill>
                <a:srgbClr val="FF0000"/>
              </a:solidFill>
            </a:ln>
          </p:spPr>
          <p:txBody>
            <a:bodyPr wrap="square" rtlCol="0">
              <a:spAutoFit/>
            </a:bodyPr>
            <a:lstStyle/>
            <a:p>
              <a:endParaRPr lang="en-US" altLang="ko-KR" sz="900" dirty="0"/>
            </a:p>
            <a:p>
              <a:endParaRPr lang="en-US" altLang="ko-KR" sz="900" dirty="0"/>
            </a:p>
          </p:txBody>
        </p:sp>
      </p:grpSp>
      <p:grpSp>
        <p:nvGrpSpPr>
          <p:cNvPr id="27" name="그룹 26"/>
          <p:cNvGrpSpPr/>
          <p:nvPr/>
        </p:nvGrpSpPr>
        <p:grpSpPr>
          <a:xfrm>
            <a:off x="4170108" y="947402"/>
            <a:ext cx="2363550" cy="1269598"/>
            <a:chOff x="2766957" y="21905"/>
            <a:chExt cx="2363550" cy="1269598"/>
          </a:xfrm>
        </p:grpSpPr>
        <p:sp>
          <p:nvSpPr>
            <p:cNvPr id="28" name="TextBox 27"/>
            <p:cNvSpPr txBox="1"/>
            <p:nvPr/>
          </p:nvSpPr>
          <p:spPr>
            <a:xfrm>
              <a:off x="2766957" y="991421"/>
              <a:ext cx="2211220" cy="300082"/>
            </a:xfrm>
            <a:prstGeom prst="rect">
              <a:avLst/>
            </a:prstGeom>
            <a:noFill/>
            <a:ln>
              <a:solidFill>
                <a:srgbClr val="FF0000"/>
              </a:solidFill>
            </a:ln>
          </p:spPr>
          <p:txBody>
            <a:bodyPr wrap="square" rtlCol="0">
              <a:spAutoFit/>
            </a:bodyPr>
            <a:lstStyle/>
            <a:p>
              <a:r>
                <a:rPr lang="en-US" altLang="ko-KR" sz="1350" dirty="0"/>
                <a:t>Commit </a:t>
              </a:r>
              <a:r>
                <a:rPr lang="ko-KR" altLang="en-US" sz="1350" dirty="0"/>
                <a:t>시점의 파일 보기</a:t>
              </a:r>
              <a:endParaRPr lang="en-US" altLang="ko-KR" sz="1350" dirty="0"/>
            </a:p>
          </p:txBody>
        </p:sp>
        <p:cxnSp>
          <p:nvCxnSpPr>
            <p:cNvPr id="29" name="직선 화살표 연결선 28"/>
            <p:cNvCxnSpPr>
              <a:stCxn id="30" idx="1"/>
              <a:endCxn id="28" idx="0"/>
            </p:cNvCxnSpPr>
            <p:nvPr/>
          </p:nvCxnSpPr>
          <p:spPr>
            <a:xfrm flipH="1">
              <a:off x="3872567" y="171946"/>
              <a:ext cx="897899" cy="81947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70466" y="21905"/>
              <a:ext cx="360041" cy="300082"/>
            </a:xfrm>
            <a:prstGeom prst="rect">
              <a:avLst/>
            </a:prstGeom>
            <a:noFill/>
            <a:ln>
              <a:solidFill>
                <a:srgbClr val="FF0000"/>
              </a:solidFill>
            </a:ln>
          </p:spPr>
          <p:txBody>
            <a:bodyPr wrap="square" rtlCol="0">
              <a:spAutoFit/>
            </a:bodyPr>
            <a:lstStyle/>
            <a:p>
              <a:endParaRPr lang="en-US" altLang="ko-KR" sz="1350" dirty="0"/>
            </a:p>
          </p:txBody>
        </p:sp>
      </p:grpSp>
    </p:spTree>
    <p:extLst>
      <p:ext uri="{BB962C8B-B14F-4D97-AF65-F5344CB8AC3E}">
        <p14:creationId xmlns:p14="http://schemas.microsoft.com/office/powerpoint/2010/main" val="22185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18346" y="267494"/>
            <a:ext cx="6515144" cy="1724597"/>
          </a:xfrm>
          <a:prstGeom prst="rect">
            <a:avLst/>
          </a:prstGeom>
        </p:spPr>
      </p:pic>
      <p:pic>
        <p:nvPicPr>
          <p:cNvPr id="2" name="그림 1"/>
          <p:cNvPicPr>
            <a:picLocks noChangeAspect="1"/>
          </p:cNvPicPr>
          <p:nvPr/>
        </p:nvPicPr>
        <p:blipFill>
          <a:blip r:embed="rId3"/>
          <a:stretch>
            <a:fillRect/>
          </a:stretch>
        </p:blipFill>
        <p:spPr>
          <a:xfrm>
            <a:off x="339971" y="1491630"/>
            <a:ext cx="6071894" cy="3379245"/>
          </a:xfrm>
          <a:prstGeom prst="rect">
            <a:avLst/>
          </a:prstGeom>
          <a:ln w="38100">
            <a:solidFill>
              <a:srgbClr val="FF0000"/>
            </a:solidFill>
          </a:ln>
        </p:spPr>
      </p:pic>
      <p:sp>
        <p:nvSpPr>
          <p:cNvPr id="4" name="타원 3"/>
          <p:cNvSpPr/>
          <p:nvPr/>
        </p:nvSpPr>
        <p:spPr>
          <a:xfrm>
            <a:off x="5617052" y="84355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323404" y="184350"/>
            <a:ext cx="2265836" cy="300082"/>
          </a:xfrm>
          <a:prstGeom prst="rect">
            <a:avLst/>
          </a:prstGeom>
          <a:noFill/>
          <a:ln>
            <a:solidFill>
              <a:srgbClr val="FF0000"/>
            </a:solidFill>
          </a:ln>
        </p:spPr>
        <p:txBody>
          <a:bodyPr wrap="square" rtlCol="0">
            <a:spAutoFit/>
          </a:bodyPr>
          <a:lstStyle/>
          <a:p>
            <a:r>
              <a:rPr lang="ko-KR" altLang="en-US" sz="1350" dirty="0"/>
              <a:t>모든 변화에는 </a:t>
            </a:r>
            <a:r>
              <a:rPr lang="en-US" altLang="ko-KR" sz="1350" dirty="0"/>
              <a:t>ID</a:t>
            </a:r>
            <a:r>
              <a:rPr lang="ko-KR" altLang="en-US" sz="1350" dirty="0"/>
              <a:t>가 할당됨</a:t>
            </a:r>
            <a:endParaRPr lang="en-US" altLang="ko-KR" sz="1350" dirty="0"/>
          </a:p>
        </p:txBody>
      </p:sp>
      <p:cxnSp>
        <p:nvCxnSpPr>
          <p:cNvPr id="7" name="직선 화살표 연결선 6"/>
          <p:cNvCxnSpPr>
            <a:stCxn id="5" idx="2"/>
            <a:endCxn id="4" idx="2"/>
          </p:cNvCxnSpPr>
          <p:nvPr/>
        </p:nvCxnSpPr>
        <p:spPr>
          <a:xfrm>
            <a:off x="4456322" y="484432"/>
            <a:ext cx="1160730" cy="575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4" idx="3"/>
          </p:cNvCxnSpPr>
          <p:nvPr/>
        </p:nvCxnSpPr>
        <p:spPr>
          <a:xfrm flipH="1">
            <a:off x="5085184" y="1212334"/>
            <a:ext cx="616231" cy="207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p:cNvSpPr/>
          <p:nvPr/>
        </p:nvSpPr>
        <p:spPr>
          <a:xfrm>
            <a:off x="476672" y="3216227"/>
            <a:ext cx="2846732" cy="363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393566" y="3074194"/>
            <a:ext cx="5934075" cy="647700"/>
          </a:xfrm>
          <a:prstGeom prst="rect">
            <a:avLst/>
          </a:prstGeom>
          <a:ln w="28575">
            <a:solidFill>
              <a:srgbClr val="FF0000"/>
            </a:solidFill>
          </a:ln>
        </p:spPr>
      </p:pic>
    </p:spTree>
    <p:extLst>
      <p:ext uri="{BB962C8B-B14F-4D97-AF65-F5344CB8AC3E}">
        <p14:creationId xmlns:p14="http://schemas.microsoft.com/office/powerpoint/2010/main" val="92114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88640" y="843558"/>
            <a:ext cx="6639402" cy="2664296"/>
          </a:xfrm>
          <a:prstGeom prst="rect">
            <a:avLst/>
          </a:prstGeom>
        </p:spPr>
      </p:pic>
      <p:sp>
        <p:nvSpPr>
          <p:cNvPr id="4" name="타원 3"/>
          <p:cNvSpPr/>
          <p:nvPr/>
        </p:nvSpPr>
        <p:spPr>
          <a:xfrm>
            <a:off x="5517232" y="1280524"/>
            <a:ext cx="987737"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p:cNvSpPr txBox="1"/>
          <p:nvPr/>
        </p:nvSpPr>
        <p:spPr>
          <a:xfrm>
            <a:off x="1340768" y="2963782"/>
            <a:ext cx="4593821" cy="1962076"/>
          </a:xfrm>
          <a:prstGeom prst="rect">
            <a:avLst/>
          </a:prstGeom>
          <a:solidFill>
            <a:schemeClr val="bg1"/>
          </a:solidFill>
          <a:ln>
            <a:solidFill>
              <a:srgbClr val="FF0000"/>
            </a:solidFill>
          </a:ln>
        </p:spPr>
        <p:txBody>
          <a:bodyPr wrap="square" rtlCol="0">
            <a:spAutoFit/>
          </a:bodyPr>
          <a:lstStyle/>
          <a:p>
            <a:pPr algn="ctr"/>
            <a:r>
              <a:rPr lang="ko-KR" altLang="en-US" sz="1350" dirty="0"/>
              <a:t>어떤 이슈든</a:t>
            </a:r>
            <a:endParaRPr lang="en-US" altLang="ko-KR" sz="1350" dirty="0"/>
          </a:p>
          <a:p>
            <a:pPr algn="ctr"/>
            <a:r>
              <a:rPr lang="ko-KR" altLang="en-US" sz="1350" dirty="0"/>
              <a:t>이 프로젝트와 상관이 있는</a:t>
            </a:r>
            <a:endParaRPr lang="en-US" altLang="ko-KR" sz="1350" dirty="0"/>
          </a:p>
          <a:p>
            <a:pPr algn="ctr"/>
            <a:r>
              <a:rPr lang="ko-KR" altLang="en-US" sz="1350" dirty="0"/>
              <a:t> </a:t>
            </a:r>
            <a:r>
              <a:rPr lang="en-US" altLang="ko-KR" sz="1350" dirty="0"/>
              <a:t>‘</a:t>
            </a:r>
            <a:r>
              <a:rPr lang="ko-KR" altLang="en-US" sz="1350" dirty="0"/>
              <a:t>해결되어야 하는</a:t>
            </a:r>
            <a:r>
              <a:rPr lang="en-US" altLang="ko-KR" sz="1350" dirty="0"/>
              <a:t>’ </a:t>
            </a:r>
            <a:r>
              <a:rPr lang="ko-KR" altLang="en-US" sz="1350" dirty="0"/>
              <a:t>문제</a:t>
            </a:r>
            <a:r>
              <a:rPr lang="en-US" altLang="ko-KR" sz="1350" dirty="0"/>
              <a:t>/comment</a:t>
            </a:r>
            <a:r>
              <a:rPr lang="ko-KR" altLang="en-US" sz="1350" dirty="0"/>
              <a:t>를 기록하고</a:t>
            </a:r>
            <a:endParaRPr lang="en-US" altLang="ko-KR" sz="1350" dirty="0"/>
          </a:p>
          <a:p>
            <a:pPr algn="ctr"/>
            <a:r>
              <a:rPr lang="ko-KR" altLang="en-US" sz="1350" dirty="0"/>
              <a:t>해결되는 과정을 </a:t>
            </a:r>
            <a:r>
              <a:rPr lang="en-US" altLang="ko-KR" sz="1350" dirty="0"/>
              <a:t>Track</a:t>
            </a:r>
          </a:p>
          <a:p>
            <a:pPr algn="ctr"/>
            <a:endParaRPr lang="en-US" altLang="ko-KR" sz="1350" dirty="0"/>
          </a:p>
          <a:p>
            <a:pPr marL="1971675" lvl="5" indent="-257175">
              <a:buAutoNum type="arabicPeriod"/>
            </a:pPr>
            <a:r>
              <a:rPr lang="en-US" altLang="ko-KR" sz="1350" dirty="0"/>
              <a:t>Bug Report (</a:t>
            </a:r>
            <a:r>
              <a:rPr lang="ko-KR" altLang="en-US" sz="1350" dirty="0"/>
              <a:t>재현 방법까지</a:t>
            </a:r>
            <a:r>
              <a:rPr lang="en-US" altLang="ko-KR" sz="1350" dirty="0"/>
              <a:t>)</a:t>
            </a:r>
          </a:p>
          <a:p>
            <a:pPr marL="1971675" lvl="5" indent="-257175">
              <a:buAutoNum type="arabicPeriod"/>
            </a:pPr>
            <a:r>
              <a:rPr lang="ko-KR" altLang="en-US" sz="1350" dirty="0"/>
              <a:t>새로운 기능 요구</a:t>
            </a:r>
            <a:endParaRPr lang="en-US" altLang="ko-KR" sz="1350" dirty="0"/>
          </a:p>
          <a:p>
            <a:pPr marL="1971675" lvl="5" indent="-257175">
              <a:buAutoNum type="arabicPeriod"/>
            </a:pPr>
            <a:r>
              <a:rPr lang="en-US" altLang="ko-KR" sz="1350" dirty="0"/>
              <a:t>Review / Comment</a:t>
            </a:r>
          </a:p>
          <a:p>
            <a:pPr marL="1971675" lvl="5" indent="-257175">
              <a:buAutoNum type="arabicPeriod"/>
            </a:pPr>
            <a:r>
              <a:rPr lang="en-US" altLang="ko-KR" sz="1350" dirty="0"/>
              <a:t>…</a:t>
            </a:r>
          </a:p>
        </p:txBody>
      </p:sp>
      <p:sp>
        <p:nvSpPr>
          <p:cNvPr id="5" name="제목 4"/>
          <p:cNvSpPr>
            <a:spLocks noGrp="1"/>
          </p:cNvSpPr>
          <p:nvPr>
            <p:ph type="title"/>
          </p:nvPr>
        </p:nvSpPr>
        <p:spPr/>
        <p:txBody>
          <a:bodyPr>
            <a:normAutofit/>
          </a:bodyPr>
          <a:lstStyle/>
          <a:p>
            <a:r>
              <a:rPr lang="en-US" altLang="ko-KR" dirty="0"/>
              <a:t>Issue.. </a:t>
            </a:r>
            <a:r>
              <a:rPr lang="ko-KR" altLang="en-US" dirty="0"/>
              <a:t>는</a:t>
            </a:r>
            <a:r>
              <a:rPr lang="en-US" altLang="ko-KR" dirty="0"/>
              <a:t> Issue</a:t>
            </a:r>
            <a:r>
              <a:rPr lang="ko-KR" altLang="en-US" dirty="0"/>
              <a:t>다</a:t>
            </a:r>
            <a:r>
              <a:rPr lang="en-US" altLang="ko-KR" dirty="0"/>
              <a:t>.</a:t>
            </a:r>
            <a:endParaRPr lang="ko-KR" altLang="en-US" dirty="0"/>
          </a:p>
        </p:txBody>
      </p:sp>
    </p:spTree>
    <p:extLst>
      <p:ext uri="{BB962C8B-B14F-4D97-AF65-F5344CB8AC3E}">
        <p14:creationId xmlns:p14="http://schemas.microsoft.com/office/powerpoint/2010/main" val="168253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Issue</a:t>
            </a:r>
            <a:r>
              <a:rPr lang="ko-KR" altLang="en-US" dirty="0"/>
              <a:t> 제기하기</a:t>
            </a:r>
          </a:p>
        </p:txBody>
      </p:sp>
      <p:pic>
        <p:nvPicPr>
          <p:cNvPr id="3" name="그림 2"/>
          <p:cNvPicPr>
            <a:picLocks noChangeAspect="1"/>
          </p:cNvPicPr>
          <p:nvPr/>
        </p:nvPicPr>
        <p:blipFill rotWithShape="1">
          <a:blip r:embed="rId2"/>
          <a:srcRect t="9738"/>
          <a:stretch/>
        </p:blipFill>
        <p:spPr>
          <a:xfrm>
            <a:off x="620688" y="799096"/>
            <a:ext cx="5619250" cy="4004902"/>
          </a:xfrm>
          <a:prstGeom prst="rect">
            <a:avLst/>
          </a:prstGeom>
        </p:spPr>
      </p:pic>
      <p:sp>
        <p:nvSpPr>
          <p:cNvPr id="4" name="타원 3"/>
          <p:cNvSpPr/>
          <p:nvPr/>
        </p:nvSpPr>
        <p:spPr>
          <a:xfrm>
            <a:off x="4941168" y="4330994"/>
            <a:ext cx="1298770"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직사각형 4"/>
          <p:cNvSpPr/>
          <p:nvPr/>
        </p:nvSpPr>
        <p:spPr>
          <a:xfrm>
            <a:off x="5291020" y="727088"/>
            <a:ext cx="109030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196752" y="202323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196752" y="2693534"/>
            <a:ext cx="1728192" cy="265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268760" y="4503916"/>
            <a:ext cx="3168352" cy="300082"/>
          </a:xfrm>
          <a:prstGeom prst="rect">
            <a:avLst/>
          </a:prstGeom>
          <a:noFill/>
          <a:ln>
            <a:solidFill>
              <a:srgbClr val="FF0000"/>
            </a:solidFill>
          </a:ln>
        </p:spPr>
        <p:txBody>
          <a:bodyPr wrap="square" rtlCol="0">
            <a:spAutoFit/>
          </a:bodyPr>
          <a:lstStyle/>
          <a:p>
            <a:r>
              <a:rPr lang="ko-KR" altLang="en-US" sz="1350"/>
              <a:t>제기된 이슈는 모든 사람이 볼 수 있음</a:t>
            </a:r>
            <a:endParaRPr lang="en-US" altLang="ko-KR" sz="1350" dirty="0"/>
          </a:p>
        </p:txBody>
      </p:sp>
      <p:cxnSp>
        <p:nvCxnSpPr>
          <p:cNvPr id="10" name="직선 화살표 연결선 9"/>
          <p:cNvCxnSpPr>
            <a:stCxn id="4" idx="2"/>
            <a:endCxn id="8" idx="3"/>
          </p:cNvCxnSpPr>
          <p:nvPr/>
        </p:nvCxnSpPr>
        <p:spPr>
          <a:xfrm flipH="1">
            <a:off x="4437112" y="4567496"/>
            <a:ext cx="504056" cy="86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024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전체 </a:t>
            </a:r>
            <a:r>
              <a:rPr lang="en-US" altLang="ko-KR" dirty="0"/>
              <a:t>Issue </a:t>
            </a:r>
            <a:r>
              <a:rPr lang="ko-KR" altLang="en-US" dirty="0"/>
              <a:t>화면</a:t>
            </a:r>
          </a:p>
        </p:txBody>
      </p:sp>
      <p:pic>
        <p:nvPicPr>
          <p:cNvPr id="3" name="그림 2"/>
          <p:cNvPicPr>
            <a:picLocks noChangeAspect="1"/>
          </p:cNvPicPr>
          <p:nvPr/>
        </p:nvPicPr>
        <p:blipFill>
          <a:blip r:embed="rId2"/>
          <a:stretch>
            <a:fillRect/>
          </a:stretch>
        </p:blipFill>
        <p:spPr>
          <a:xfrm>
            <a:off x="93999" y="734243"/>
            <a:ext cx="6267078" cy="1927444"/>
          </a:xfrm>
          <a:prstGeom prst="rect">
            <a:avLst/>
          </a:prstGeom>
        </p:spPr>
      </p:pic>
      <p:grpSp>
        <p:nvGrpSpPr>
          <p:cNvPr id="17" name="그룹 16"/>
          <p:cNvGrpSpPr/>
          <p:nvPr/>
        </p:nvGrpSpPr>
        <p:grpSpPr>
          <a:xfrm>
            <a:off x="1438056" y="1517945"/>
            <a:ext cx="5303312" cy="981797"/>
            <a:chOff x="1438056" y="1517945"/>
            <a:chExt cx="5303312" cy="981797"/>
          </a:xfrm>
        </p:grpSpPr>
        <p:pic>
          <p:nvPicPr>
            <p:cNvPr id="5" name="그림 4"/>
            <p:cNvPicPr>
              <a:picLocks noChangeAspect="1"/>
            </p:cNvPicPr>
            <p:nvPr/>
          </p:nvPicPr>
          <p:blipFill>
            <a:blip r:embed="rId3"/>
            <a:stretch>
              <a:fillRect/>
            </a:stretch>
          </p:blipFill>
          <p:spPr>
            <a:xfrm>
              <a:off x="1438056" y="2015814"/>
              <a:ext cx="5303312" cy="483928"/>
            </a:xfrm>
            <a:prstGeom prst="rect">
              <a:avLst/>
            </a:prstGeom>
            <a:ln>
              <a:solidFill>
                <a:srgbClr val="FF0000"/>
              </a:solidFill>
            </a:ln>
          </p:spPr>
        </p:pic>
        <p:sp>
          <p:nvSpPr>
            <p:cNvPr id="6" name="직사각형 5"/>
            <p:cNvSpPr/>
            <p:nvPr/>
          </p:nvSpPr>
          <p:spPr>
            <a:xfrm>
              <a:off x="3319725" y="1517945"/>
              <a:ext cx="26642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a:stCxn id="6" idx="2"/>
              <a:endCxn id="5" idx="0"/>
            </p:cNvCxnSpPr>
            <p:nvPr/>
          </p:nvCxnSpPr>
          <p:spPr>
            <a:xfrm flipH="1">
              <a:off x="4089712" y="1877985"/>
              <a:ext cx="562161" cy="137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2852936" y="2139265"/>
            <a:ext cx="3131085" cy="2811160"/>
            <a:chOff x="2852936" y="2139265"/>
            <a:chExt cx="3131085" cy="2811160"/>
          </a:xfrm>
        </p:grpSpPr>
        <p:pic>
          <p:nvPicPr>
            <p:cNvPr id="13" name="그림 12"/>
            <p:cNvPicPr>
              <a:picLocks noChangeAspect="1"/>
            </p:cNvPicPr>
            <p:nvPr/>
          </p:nvPicPr>
          <p:blipFill>
            <a:blip r:embed="rId4"/>
            <a:stretch>
              <a:fillRect/>
            </a:stretch>
          </p:blipFill>
          <p:spPr>
            <a:xfrm>
              <a:off x="3401520" y="2139265"/>
              <a:ext cx="2582501" cy="2811160"/>
            </a:xfrm>
            <a:prstGeom prst="rect">
              <a:avLst/>
            </a:prstGeom>
            <a:ln>
              <a:solidFill>
                <a:srgbClr val="FF0000"/>
              </a:solidFill>
            </a:ln>
          </p:spPr>
        </p:pic>
        <p:cxnSp>
          <p:nvCxnSpPr>
            <p:cNvPr id="15" name="직선 화살표 연결선 14"/>
            <p:cNvCxnSpPr/>
            <p:nvPr/>
          </p:nvCxnSpPr>
          <p:spPr>
            <a:xfrm>
              <a:off x="2852936" y="2375854"/>
              <a:ext cx="576064" cy="668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9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각 </a:t>
            </a:r>
            <a:r>
              <a:rPr lang="en-US" altLang="ko-KR" dirty="0"/>
              <a:t>Issue </a:t>
            </a:r>
            <a:r>
              <a:rPr lang="ko-KR" altLang="en-US" dirty="0"/>
              <a:t>화면</a:t>
            </a:r>
            <a:r>
              <a:rPr lang="en-US" altLang="ko-KR" dirty="0"/>
              <a:t>..</a:t>
            </a:r>
            <a:endParaRPr lang="ko-KR" altLang="en-US" dirty="0"/>
          </a:p>
        </p:txBody>
      </p:sp>
      <p:pic>
        <p:nvPicPr>
          <p:cNvPr id="3" name="그림 2"/>
          <p:cNvPicPr>
            <a:picLocks noChangeAspect="1"/>
          </p:cNvPicPr>
          <p:nvPr/>
        </p:nvPicPr>
        <p:blipFill>
          <a:blip r:embed="rId2"/>
          <a:stretch>
            <a:fillRect/>
          </a:stretch>
        </p:blipFill>
        <p:spPr>
          <a:xfrm>
            <a:off x="330030" y="1059582"/>
            <a:ext cx="6052245" cy="3495741"/>
          </a:xfrm>
          <a:prstGeom prst="rect">
            <a:avLst/>
          </a:prstGeom>
        </p:spPr>
      </p:pic>
      <p:grpSp>
        <p:nvGrpSpPr>
          <p:cNvPr id="7" name="그룹 6"/>
          <p:cNvGrpSpPr/>
          <p:nvPr/>
        </p:nvGrpSpPr>
        <p:grpSpPr>
          <a:xfrm>
            <a:off x="836712" y="4011910"/>
            <a:ext cx="3528392" cy="473004"/>
            <a:chOff x="2348880" y="4519472"/>
            <a:chExt cx="3528392" cy="473004"/>
          </a:xfrm>
        </p:grpSpPr>
        <p:sp>
          <p:nvSpPr>
            <p:cNvPr id="4" name="타원 3"/>
            <p:cNvSpPr/>
            <p:nvPr/>
          </p:nvSpPr>
          <p:spPr>
            <a:xfrm>
              <a:off x="5229200" y="4519472"/>
              <a:ext cx="648072"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p:cNvSpPr txBox="1"/>
            <p:nvPr/>
          </p:nvSpPr>
          <p:spPr>
            <a:xfrm>
              <a:off x="2348880" y="4692394"/>
              <a:ext cx="2088232" cy="300082"/>
            </a:xfrm>
            <a:prstGeom prst="rect">
              <a:avLst/>
            </a:prstGeom>
            <a:noFill/>
            <a:ln>
              <a:solidFill>
                <a:srgbClr val="FF0000"/>
              </a:solidFill>
            </a:ln>
          </p:spPr>
          <p:txBody>
            <a:bodyPr wrap="square" rtlCol="0">
              <a:spAutoFit/>
            </a:bodyPr>
            <a:lstStyle/>
            <a:p>
              <a:r>
                <a:rPr lang="ko-KR" altLang="en-US" sz="1350" dirty="0"/>
                <a:t>이슈를 해결한 뒤</a:t>
              </a:r>
              <a:r>
                <a:rPr lang="en-US" altLang="ko-KR" sz="1350" dirty="0"/>
                <a:t>, Close</a:t>
              </a:r>
            </a:p>
          </p:txBody>
        </p:sp>
        <p:cxnSp>
          <p:nvCxnSpPr>
            <p:cNvPr id="6" name="직선 화살표 연결선 5"/>
            <p:cNvCxnSpPr>
              <a:stCxn id="4" idx="2"/>
              <a:endCxn id="5" idx="3"/>
            </p:cNvCxnSpPr>
            <p:nvPr/>
          </p:nvCxnSpPr>
          <p:spPr>
            <a:xfrm flipH="1">
              <a:off x="4437112" y="4755974"/>
              <a:ext cx="792088" cy="86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921925" y="3325897"/>
            <a:ext cx="2219043" cy="507831"/>
          </a:xfrm>
          <a:prstGeom prst="rect">
            <a:avLst/>
          </a:prstGeom>
          <a:noFill/>
          <a:ln>
            <a:solidFill>
              <a:srgbClr val="FF0000"/>
            </a:solidFill>
          </a:ln>
        </p:spPr>
        <p:txBody>
          <a:bodyPr wrap="square" rtlCol="0">
            <a:spAutoFit/>
          </a:bodyPr>
          <a:lstStyle/>
          <a:p>
            <a:r>
              <a:rPr lang="ko-KR" altLang="en-US" sz="1350" dirty="0"/>
              <a:t>여기에</a:t>
            </a:r>
            <a:r>
              <a:rPr lang="en-US" altLang="ko-KR" sz="1350" dirty="0"/>
              <a:t>.. </a:t>
            </a:r>
            <a:r>
              <a:rPr lang="ko-KR" altLang="en-US" sz="1350" dirty="0"/>
              <a:t>이 이슈에 대하여</a:t>
            </a:r>
            <a:endParaRPr lang="en-US" altLang="ko-KR" sz="1350" dirty="0"/>
          </a:p>
          <a:p>
            <a:r>
              <a:rPr lang="en-US" altLang="ko-KR" sz="1350" dirty="0"/>
              <a:t>comment</a:t>
            </a:r>
            <a:r>
              <a:rPr lang="ko-KR" altLang="en-US" sz="1350" dirty="0"/>
              <a:t>를 달 수도 있고</a:t>
            </a:r>
            <a:endParaRPr lang="en-US" altLang="ko-KR" sz="1350" dirty="0"/>
          </a:p>
        </p:txBody>
      </p:sp>
    </p:spTree>
    <p:extLst>
      <p:ext uri="{BB962C8B-B14F-4D97-AF65-F5344CB8AC3E}">
        <p14:creationId xmlns:p14="http://schemas.microsoft.com/office/powerpoint/2010/main" val="114306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260648" y="1385659"/>
            <a:ext cx="6238181" cy="2892078"/>
          </a:xfrm>
          <a:prstGeom prst="rect">
            <a:avLst/>
          </a:prstGeom>
        </p:spPr>
      </p:pic>
      <p:grpSp>
        <p:nvGrpSpPr>
          <p:cNvPr id="4" name="그룹 3"/>
          <p:cNvGrpSpPr/>
          <p:nvPr/>
        </p:nvGrpSpPr>
        <p:grpSpPr>
          <a:xfrm>
            <a:off x="1340768" y="987574"/>
            <a:ext cx="2236987" cy="1275813"/>
            <a:chOff x="785577" y="5163081"/>
            <a:chExt cx="2982654" cy="1701085"/>
          </a:xfrm>
        </p:grpSpPr>
        <p:sp>
          <p:nvSpPr>
            <p:cNvPr id="5" name="TextBox 4"/>
            <p:cNvSpPr txBox="1"/>
            <p:nvPr/>
          </p:nvSpPr>
          <p:spPr>
            <a:xfrm>
              <a:off x="1455201" y="5163081"/>
              <a:ext cx="2313030" cy="400110"/>
            </a:xfrm>
            <a:prstGeom prst="rect">
              <a:avLst/>
            </a:prstGeom>
            <a:noFill/>
            <a:ln>
              <a:solidFill>
                <a:srgbClr val="FF0000"/>
              </a:solidFill>
            </a:ln>
          </p:spPr>
          <p:txBody>
            <a:bodyPr wrap="none" rtlCol="0">
              <a:spAutoFit/>
            </a:bodyPr>
            <a:lstStyle/>
            <a:p>
              <a:pPr algn="ctr"/>
              <a:r>
                <a:rPr lang="ko-KR" altLang="en-US" sz="1350" dirty="0"/>
                <a:t>해결된 </a:t>
              </a:r>
              <a:r>
                <a:rPr lang="en-US" altLang="ko-KR" sz="1350" dirty="0"/>
                <a:t>Issue</a:t>
              </a:r>
              <a:r>
                <a:rPr lang="ko-KR" altLang="en-US" sz="1350" dirty="0"/>
                <a:t>로 이전</a:t>
              </a:r>
              <a:endParaRPr lang="en-US" altLang="ko-KR" sz="1350" dirty="0"/>
            </a:p>
          </p:txBody>
        </p:sp>
        <p:cxnSp>
          <p:nvCxnSpPr>
            <p:cNvPr id="6" name="직선 화살표 연결선 5"/>
            <p:cNvCxnSpPr>
              <a:endCxn id="5" idx="1"/>
            </p:cNvCxnSpPr>
            <p:nvPr/>
          </p:nvCxnSpPr>
          <p:spPr>
            <a:xfrm flipV="1">
              <a:off x="785577" y="5363136"/>
              <a:ext cx="669624" cy="150103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제목 6"/>
          <p:cNvSpPr>
            <a:spLocks noGrp="1"/>
          </p:cNvSpPr>
          <p:nvPr>
            <p:ph type="title"/>
          </p:nvPr>
        </p:nvSpPr>
        <p:spPr/>
        <p:txBody>
          <a:bodyPr>
            <a:normAutofit/>
          </a:bodyPr>
          <a:lstStyle/>
          <a:p>
            <a:r>
              <a:rPr lang="en-US" altLang="ko-KR" dirty="0"/>
              <a:t>Issue</a:t>
            </a:r>
            <a:r>
              <a:rPr lang="ko-KR" altLang="en-US" dirty="0"/>
              <a:t>를 </a:t>
            </a:r>
            <a:r>
              <a:rPr lang="en-US" altLang="ko-KR" dirty="0"/>
              <a:t>close </a:t>
            </a:r>
            <a:r>
              <a:rPr lang="ko-KR" altLang="en-US" dirty="0"/>
              <a:t>하고 나면</a:t>
            </a:r>
          </a:p>
        </p:txBody>
      </p:sp>
      <p:sp>
        <p:nvSpPr>
          <p:cNvPr id="14" name="TextBox 13"/>
          <p:cNvSpPr txBox="1"/>
          <p:nvPr/>
        </p:nvSpPr>
        <p:spPr>
          <a:xfrm>
            <a:off x="3385953" y="3219822"/>
            <a:ext cx="3240360" cy="1708160"/>
          </a:xfrm>
          <a:prstGeom prst="rect">
            <a:avLst/>
          </a:prstGeom>
          <a:solidFill>
            <a:srgbClr val="FFFFFF"/>
          </a:solidFill>
          <a:ln w="38100">
            <a:solidFill>
              <a:srgbClr val="FF0000"/>
            </a:solidFill>
          </a:ln>
        </p:spPr>
        <p:txBody>
          <a:bodyPr wrap="square" rtlCol="0">
            <a:spAutoFit/>
          </a:bodyPr>
          <a:lstStyle/>
          <a:p>
            <a:pPr algn="ctr"/>
            <a:r>
              <a:rPr lang="ko-KR" altLang="en-US" sz="2100" dirty="0"/>
              <a:t>모든 사소한</a:t>
            </a:r>
            <a:r>
              <a:rPr lang="en-US" altLang="ko-KR" sz="2100" dirty="0"/>
              <a:t>, </a:t>
            </a:r>
            <a:r>
              <a:rPr lang="ko-KR" altLang="en-US" sz="2100" dirty="0"/>
              <a:t>중대한</a:t>
            </a:r>
            <a:endParaRPr lang="en-US" altLang="ko-KR" sz="2100" dirty="0"/>
          </a:p>
          <a:p>
            <a:pPr algn="ctr"/>
            <a:r>
              <a:rPr lang="ko-KR" altLang="en-US" sz="2100" dirty="0"/>
              <a:t>챙겨야 할 것들을</a:t>
            </a:r>
            <a:endParaRPr lang="en-US" altLang="ko-KR" sz="2100" dirty="0"/>
          </a:p>
          <a:p>
            <a:pPr algn="ctr"/>
            <a:r>
              <a:rPr lang="ko-KR" altLang="en-US" sz="2100" dirty="0"/>
              <a:t>이슈로 등록하고</a:t>
            </a:r>
            <a:endParaRPr lang="en-US" altLang="ko-KR" sz="2100" dirty="0"/>
          </a:p>
          <a:p>
            <a:pPr algn="ctr"/>
            <a:endParaRPr lang="en-US" altLang="ko-KR" sz="2100" dirty="0"/>
          </a:p>
          <a:p>
            <a:pPr algn="ctr"/>
            <a:r>
              <a:rPr lang="ko-KR" altLang="en-US" sz="2100" dirty="0"/>
              <a:t>하나씩 해결하면서 개발</a:t>
            </a:r>
          </a:p>
        </p:txBody>
      </p:sp>
    </p:spTree>
    <p:extLst>
      <p:ext uri="{BB962C8B-B14F-4D97-AF65-F5344CB8AC3E}">
        <p14:creationId xmlns:p14="http://schemas.microsoft.com/office/powerpoint/2010/main" val="1781672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Markdown Language</a:t>
            </a:r>
            <a:endParaRPr lang="ko-KR" altLang="en-US" dirty="0"/>
          </a:p>
        </p:txBody>
      </p:sp>
      <p:pic>
        <p:nvPicPr>
          <p:cNvPr id="3" name="그림 2"/>
          <p:cNvPicPr>
            <a:picLocks noChangeAspect="1"/>
          </p:cNvPicPr>
          <p:nvPr/>
        </p:nvPicPr>
        <p:blipFill>
          <a:blip r:embed="rId2"/>
          <a:stretch>
            <a:fillRect/>
          </a:stretch>
        </p:blipFill>
        <p:spPr>
          <a:xfrm>
            <a:off x="188640" y="771550"/>
            <a:ext cx="4207593" cy="4105543"/>
          </a:xfrm>
          <a:prstGeom prst="rect">
            <a:avLst/>
          </a:prstGeom>
          <a:solidFill>
            <a:schemeClr val="tx1"/>
          </a:solidFill>
          <a:ln>
            <a:solidFill>
              <a:schemeClr val="tx1"/>
            </a:solidFill>
          </a:ln>
        </p:spPr>
      </p:pic>
      <p:grpSp>
        <p:nvGrpSpPr>
          <p:cNvPr id="8" name="그룹 7"/>
          <p:cNvGrpSpPr/>
          <p:nvPr/>
        </p:nvGrpSpPr>
        <p:grpSpPr>
          <a:xfrm>
            <a:off x="2996952" y="1095595"/>
            <a:ext cx="3816424" cy="3558650"/>
            <a:chOff x="2996952" y="1095595"/>
            <a:chExt cx="3816424" cy="3558650"/>
          </a:xfrm>
        </p:grpSpPr>
        <p:pic>
          <p:nvPicPr>
            <p:cNvPr id="4" name="그림 3"/>
            <p:cNvPicPr>
              <a:picLocks noChangeAspect="1"/>
            </p:cNvPicPr>
            <p:nvPr/>
          </p:nvPicPr>
          <p:blipFill rotWithShape="1">
            <a:blip r:embed="rId3"/>
            <a:srcRect r="10374"/>
            <a:stretch/>
          </p:blipFill>
          <p:spPr>
            <a:xfrm>
              <a:off x="2996952" y="1857489"/>
              <a:ext cx="3816424" cy="2796756"/>
            </a:xfrm>
            <a:prstGeom prst="rect">
              <a:avLst/>
            </a:prstGeom>
            <a:ln>
              <a:solidFill>
                <a:srgbClr val="FF0000"/>
              </a:solidFill>
            </a:ln>
          </p:spPr>
        </p:pic>
        <p:sp>
          <p:nvSpPr>
            <p:cNvPr id="5" name="위로 굽은 화살표 4"/>
            <p:cNvSpPr/>
            <p:nvPr/>
          </p:nvSpPr>
          <p:spPr>
            <a:xfrm flipV="1">
              <a:off x="4509120" y="1095595"/>
              <a:ext cx="792088" cy="648072"/>
            </a:xfrm>
            <a:prstGeom prst="bentUpArrow">
              <a:avLst>
                <a:gd name="adj1" fmla="val 13242"/>
                <a:gd name="adj2" fmla="val 17357"/>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6" name="직사각형 5"/>
          <p:cNvSpPr/>
          <p:nvPr/>
        </p:nvSpPr>
        <p:spPr>
          <a:xfrm>
            <a:off x="1052736" y="4881890"/>
            <a:ext cx="5661248" cy="261610"/>
          </a:xfrm>
          <a:prstGeom prst="rect">
            <a:avLst/>
          </a:prstGeom>
        </p:spPr>
        <p:txBody>
          <a:bodyPr wrap="square">
            <a:spAutoFit/>
          </a:bodyPr>
          <a:lstStyle/>
          <a:p>
            <a:r>
              <a:rPr lang="en-US" altLang="ko-KR" sz="1050" dirty="0">
                <a:hlinkClick r:id="rId4"/>
              </a:rPr>
              <a:t>http://www.unexpected-vortices.com/sw/rippledoc/quick-markdown-example.html</a:t>
            </a:r>
            <a:r>
              <a:rPr lang="en-US" altLang="ko-KR" sz="1050" dirty="0"/>
              <a:t> </a:t>
            </a:r>
            <a:endParaRPr lang="ko-KR" altLang="en-US" sz="1050" dirty="0"/>
          </a:p>
        </p:txBody>
      </p:sp>
      <p:sp>
        <p:nvSpPr>
          <p:cNvPr id="7" name="TextBox 6"/>
          <p:cNvSpPr txBox="1"/>
          <p:nvPr/>
        </p:nvSpPr>
        <p:spPr>
          <a:xfrm>
            <a:off x="2996952" y="824040"/>
            <a:ext cx="1282939" cy="300082"/>
          </a:xfrm>
          <a:prstGeom prst="rect">
            <a:avLst/>
          </a:prstGeom>
          <a:noFill/>
          <a:ln>
            <a:solidFill>
              <a:srgbClr val="FF0000"/>
            </a:solidFill>
          </a:ln>
        </p:spPr>
        <p:txBody>
          <a:bodyPr wrap="square" rtlCol="0">
            <a:spAutoFit/>
          </a:bodyPr>
          <a:lstStyle/>
          <a:p>
            <a:r>
              <a:rPr lang="en-US" altLang="ko-KR" sz="1350" dirty="0"/>
              <a:t>README.md</a:t>
            </a:r>
          </a:p>
        </p:txBody>
      </p:sp>
    </p:spTree>
    <p:extLst>
      <p:ext uri="{BB962C8B-B14F-4D97-AF65-F5344CB8AC3E}">
        <p14:creationId xmlns:p14="http://schemas.microsoft.com/office/powerpoint/2010/main" val="358613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wikimedia.org/wikipedia/commons/5/57/EnwikipediaG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84" y="1123168"/>
            <a:ext cx="3301117" cy="24566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직사각형 1"/>
          <p:cNvSpPr/>
          <p:nvPr/>
        </p:nvSpPr>
        <p:spPr>
          <a:xfrm>
            <a:off x="4238372" y="3650109"/>
            <a:ext cx="2619628" cy="261610"/>
          </a:xfrm>
          <a:prstGeom prst="rect">
            <a:avLst/>
          </a:prstGeom>
        </p:spPr>
        <p:txBody>
          <a:bodyPr wrap="none">
            <a:spAutoFit/>
          </a:bodyPr>
          <a:lstStyle/>
          <a:p>
            <a:r>
              <a:rPr lang="ko-KR" altLang="en-US" sz="1100" dirty="0"/>
              <a:t>http://en.wikipedia.org/wiki/Wikipedia</a:t>
            </a:r>
          </a:p>
        </p:txBody>
      </p:sp>
      <p:pic>
        <p:nvPicPr>
          <p:cNvPr id="3" name="그림 2"/>
          <p:cNvPicPr>
            <a:picLocks noChangeAspect="1"/>
          </p:cNvPicPr>
          <p:nvPr/>
        </p:nvPicPr>
        <p:blipFill>
          <a:blip r:embed="rId4"/>
          <a:stretch>
            <a:fillRect/>
          </a:stretch>
        </p:blipFill>
        <p:spPr>
          <a:xfrm>
            <a:off x="332657" y="1299049"/>
            <a:ext cx="2450616" cy="2776495"/>
          </a:xfrm>
          <a:prstGeom prst="rect">
            <a:avLst/>
          </a:prstGeom>
        </p:spPr>
      </p:pic>
      <p:sp>
        <p:nvSpPr>
          <p:cNvPr id="4" name="직사각형 3"/>
          <p:cNvSpPr/>
          <p:nvPr/>
        </p:nvSpPr>
        <p:spPr>
          <a:xfrm>
            <a:off x="655001" y="4064299"/>
            <a:ext cx="2088232" cy="340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4"/>
          <p:cNvSpPr>
            <a:spLocks noGrp="1"/>
          </p:cNvSpPr>
          <p:nvPr>
            <p:ph type="title"/>
          </p:nvPr>
        </p:nvSpPr>
        <p:spPr/>
        <p:txBody>
          <a:bodyPr/>
          <a:lstStyle/>
          <a:p>
            <a:r>
              <a:rPr lang="en-US" altLang="ko-KR" dirty="0"/>
              <a:t>Best Practice – writer community</a:t>
            </a:r>
            <a:endParaRPr lang="ko-KR" altLang="en-US" dirty="0"/>
          </a:p>
        </p:txBody>
      </p:sp>
    </p:spTree>
    <p:extLst>
      <p:ext uri="{BB962C8B-B14F-4D97-AF65-F5344CB8AC3E}">
        <p14:creationId xmlns:p14="http://schemas.microsoft.com/office/powerpoint/2010/main" val="576316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다른</a:t>
            </a:r>
            <a:r>
              <a:rPr lang="en-US" altLang="ko-KR" dirty="0"/>
              <a:t> </a:t>
            </a:r>
            <a:r>
              <a:rPr lang="ko-KR" altLang="en-US" dirty="0"/>
              <a:t>프로젝트 </a:t>
            </a:r>
            <a:r>
              <a:rPr lang="en-US" altLang="ko-KR" dirty="0"/>
              <a:t>fork </a:t>
            </a:r>
            <a:r>
              <a:rPr lang="ko-KR" altLang="en-US" dirty="0"/>
              <a:t>해오기</a:t>
            </a:r>
          </a:p>
        </p:txBody>
      </p:sp>
      <p:pic>
        <p:nvPicPr>
          <p:cNvPr id="3" name="그림 2"/>
          <p:cNvPicPr>
            <a:picLocks noChangeAspect="1"/>
          </p:cNvPicPr>
          <p:nvPr/>
        </p:nvPicPr>
        <p:blipFill>
          <a:blip r:embed="rId2"/>
          <a:stretch>
            <a:fillRect/>
          </a:stretch>
        </p:blipFill>
        <p:spPr>
          <a:xfrm>
            <a:off x="129745" y="771550"/>
            <a:ext cx="6467607" cy="4242860"/>
          </a:xfrm>
          <a:prstGeom prst="rect">
            <a:avLst/>
          </a:prstGeom>
          <a:solidFill>
            <a:schemeClr val="tx1"/>
          </a:solidFill>
          <a:ln>
            <a:solidFill>
              <a:schemeClr val="tx1"/>
            </a:solidFill>
          </a:ln>
        </p:spPr>
      </p:pic>
      <p:sp>
        <p:nvSpPr>
          <p:cNvPr id="4" name="타원 3"/>
          <p:cNvSpPr/>
          <p:nvPr/>
        </p:nvSpPr>
        <p:spPr>
          <a:xfrm>
            <a:off x="5949280" y="1059582"/>
            <a:ext cx="648072"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p:cNvSpPr txBox="1"/>
          <p:nvPr/>
        </p:nvSpPr>
        <p:spPr>
          <a:xfrm>
            <a:off x="1700808" y="2715766"/>
            <a:ext cx="3672408" cy="1384995"/>
          </a:xfrm>
          <a:prstGeom prst="rect">
            <a:avLst/>
          </a:prstGeom>
          <a:solidFill>
            <a:srgbClr val="FFFFFF"/>
          </a:solidFill>
          <a:ln w="38100">
            <a:solidFill>
              <a:srgbClr val="FF0000"/>
            </a:solidFill>
          </a:ln>
        </p:spPr>
        <p:txBody>
          <a:bodyPr wrap="square" rtlCol="0">
            <a:spAutoFit/>
          </a:bodyPr>
          <a:lstStyle/>
          <a:p>
            <a:pPr algn="ctr"/>
            <a:r>
              <a:rPr lang="ko-KR" altLang="en-US" sz="2100" dirty="0"/>
              <a:t>이 화면은</a:t>
            </a:r>
            <a:endParaRPr lang="en-US" altLang="ko-KR" sz="2100" dirty="0"/>
          </a:p>
          <a:p>
            <a:pPr algn="ctr"/>
            <a:endParaRPr lang="en-US" altLang="ko-KR" sz="2100" dirty="0"/>
          </a:p>
          <a:p>
            <a:pPr algn="ctr"/>
            <a:r>
              <a:rPr lang="en-US" altLang="ko-KR" sz="2100" dirty="0"/>
              <a:t>‘</a:t>
            </a:r>
            <a:r>
              <a:rPr lang="en-US" altLang="ko-KR" sz="2100" dirty="0" err="1"/>
              <a:t>minsuklee</a:t>
            </a:r>
            <a:r>
              <a:rPr lang="en-US" altLang="ko-KR" sz="2100" dirty="0"/>
              <a:t>’</a:t>
            </a:r>
            <a:r>
              <a:rPr lang="ko-KR" altLang="en-US" sz="2100" dirty="0"/>
              <a:t> </a:t>
            </a:r>
            <a:r>
              <a:rPr lang="en-US" altLang="ko-KR" sz="2100" dirty="0"/>
              <a:t>account</a:t>
            </a:r>
            <a:r>
              <a:rPr lang="ko-KR" altLang="en-US" sz="2100" dirty="0"/>
              <a:t>에서 본</a:t>
            </a:r>
            <a:endParaRPr lang="en-US" altLang="ko-KR" sz="2100" dirty="0"/>
          </a:p>
          <a:p>
            <a:pPr algn="ctr"/>
            <a:r>
              <a:rPr lang="en-US" altLang="ko-KR" sz="2100" dirty="0"/>
              <a:t>hl1itj/test-repo </a:t>
            </a:r>
            <a:r>
              <a:rPr lang="ko-KR" altLang="en-US" sz="2100" dirty="0"/>
              <a:t>저장소</a:t>
            </a:r>
          </a:p>
        </p:txBody>
      </p:sp>
    </p:spTree>
    <p:extLst>
      <p:ext uri="{BB962C8B-B14F-4D97-AF65-F5344CB8AC3E}">
        <p14:creationId xmlns:p14="http://schemas.microsoft.com/office/powerpoint/2010/main" val="1486043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Fork </a:t>
            </a:r>
            <a:r>
              <a:rPr lang="ko-KR" altLang="en-US" dirty="0"/>
              <a:t>결과</a:t>
            </a:r>
          </a:p>
        </p:txBody>
      </p:sp>
      <p:pic>
        <p:nvPicPr>
          <p:cNvPr id="3" name="그림 2"/>
          <p:cNvPicPr>
            <a:picLocks noChangeAspect="1"/>
          </p:cNvPicPr>
          <p:nvPr/>
        </p:nvPicPr>
        <p:blipFill>
          <a:blip r:embed="rId2"/>
          <a:stretch>
            <a:fillRect/>
          </a:stretch>
        </p:blipFill>
        <p:spPr>
          <a:xfrm>
            <a:off x="188640" y="843558"/>
            <a:ext cx="6260629" cy="4155935"/>
          </a:xfrm>
          <a:prstGeom prst="rect">
            <a:avLst/>
          </a:prstGeom>
        </p:spPr>
      </p:pic>
      <p:sp>
        <p:nvSpPr>
          <p:cNvPr id="4" name="직사각형 3"/>
          <p:cNvSpPr/>
          <p:nvPr/>
        </p:nvSpPr>
        <p:spPr>
          <a:xfrm>
            <a:off x="188640" y="1203598"/>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805264" y="1199045"/>
            <a:ext cx="644005"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00808" y="2715766"/>
            <a:ext cx="3672408" cy="1384995"/>
          </a:xfrm>
          <a:prstGeom prst="rect">
            <a:avLst/>
          </a:prstGeom>
          <a:solidFill>
            <a:srgbClr val="FFFFFF"/>
          </a:solidFill>
          <a:ln w="38100">
            <a:solidFill>
              <a:srgbClr val="FF0000"/>
            </a:solidFill>
          </a:ln>
        </p:spPr>
        <p:txBody>
          <a:bodyPr wrap="square" rtlCol="0">
            <a:spAutoFit/>
          </a:bodyPr>
          <a:lstStyle/>
          <a:p>
            <a:pPr algn="ctr"/>
            <a:r>
              <a:rPr lang="ko-KR" altLang="en-US" sz="2100" dirty="0"/>
              <a:t>이 화면은</a:t>
            </a:r>
            <a:endParaRPr lang="en-US" altLang="ko-KR" sz="2100" dirty="0"/>
          </a:p>
          <a:p>
            <a:pPr algn="ctr"/>
            <a:endParaRPr lang="en-US" altLang="ko-KR" sz="2100" dirty="0"/>
          </a:p>
          <a:p>
            <a:pPr algn="ctr"/>
            <a:r>
              <a:rPr lang="en-US" altLang="ko-KR" sz="2100" dirty="0"/>
              <a:t>(fork </a:t>
            </a:r>
            <a:r>
              <a:rPr lang="ko-KR" altLang="en-US" sz="2100" dirty="0"/>
              <a:t>해온</a:t>
            </a:r>
            <a:r>
              <a:rPr lang="en-US" altLang="ko-KR" sz="2100" dirty="0"/>
              <a:t>)</a:t>
            </a:r>
          </a:p>
          <a:p>
            <a:pPr algn="ctr"/>
            <a:r>
              <a:rPr lang="en-US" altLang="ko-KR" sz="2100" dirty="0" err="1"/>
              <a:t>minsuklee</a:t>
            </a:r>
            <a:r>
              <a:rPr lang="en-US" altLang="ko-KR" sz="2100" dirty="0"/>
              <a:t>/test-repo </a:t>
            </a:r>
            <a:r>
              <a:rPr lang="ko-KR" altLang="en-US" sz="2100" dirty="0"/>
              <a:t>저장소</a:t>
            </a:r>
          </a:p>
        </p:txBody>
      </p:sp>
    </p:spTree>
    <p:extLst>
      <p:ext uri="{BB962C8B-B14F-4D97-AF65-F5344CB8AC3E}">
        <p14:creationId xmlns:p14="http://schemas.microsoft.com/office/powerpoint/2010/main" val="4243303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(1/10)</a:t>
            </a:r>
            <a:endParaRPr lang="ko-KR" altLang="en-US" dirty="0"/>
          </a:p>
        </p:txBody>
      </p:sp>
      <p:pic>
        <p:nvPicPr>
          <p:cNvPr id="3" name="그림 2"/>
          <p:cNvPicPr>
            <a:picLocks noChangeAspect="1"/>
          </p:cNvPicPr>
          <p:nvPr/>
        </p:nvPicPr>
        <p:blipFill>
          <a:blip r:embed="rId2"/>
          <a:stretch>
            <a:fillRect/>
          </a:stretch>
        </p:blipFill>
        <p:spPr>
          <a:xfrm>
            <a:off x="190264" y="774660"/>
            <a:ext cx="6623112" cy="1872208"/>
          </a:xfrm>
          <a:prstGeom prst="rect">
            <a:avLst/>
          </a:prstGeom>
        </p:spPr>
      </p:pic>
      <p:sp>
        <p:nvSpPr>
          <p:cNvPr id="4" name="직사각형 3"/>
          <p:cNvSpPr/>
          <p:nvPr/>
        </p:nvSpPr>
        <p:spPr>
          <a:xfrm>
            <a:off x="173650" y="771550"/>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628800" y="1998796"/>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88640" y="2730927"/>
            <a:ext cx="6192688" cy="2280154"/>
          </a:xfrm>
          <a:prstGeom prst="rect">
            <a:avLst/>
          </a:prstGeom>
        </p:spPr>
      </p:pic>
      <p:sp>
        <p:nvSpPr>
          <p:cNvPr id="7" name="직사각형 6"/>
          <p:cNvSpPr/>
          <p:nvPr/>
        </p:nvSpPr>
        <p:spPr>
          <a:xfrm>
            <a:off x="157302" y="3075806"/>
            <a:ext cx="1759529" cy="864096"/>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76672" y="4592264"/>
            <a:ext cx="1152128"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TextBox 8"/>
          <p:cNvSpPr txBox="1"/>
          <p:nvPr/>
        </p:nvSpPr>
        <p:spPr>
          <a:xfrm>
            <a:off x="3501820" y="3663255"/>
            <a:ext cx="2519468" cy="738664"/>
          </a:xfrm>
          <a:prstGeom prst="rect">
            <a:avLst/>
          </a:prstGeom>
          <a:solidFill>
            <a:srgbClr val="FFFFFF"/>
          </a:solidFill>
          <a:ln w="9525">
            <a:solidFill>
              <a:srgbClr val="FF0000"/>
            </a:solidFill>
          </a:ln>
        </p:spPr>
        <p:txBody>
          <a:bodyPr wrap="square" rtlCol="0">
            <a:spAutoFit/>
          </a:bodyPr>
          <a:lstStyle/>
          <a:p>
            <a:pPr algn="ctr"/>
            <a:r>
              <a:rPr lang="ko-KR" altLang="en-US" sz="2100" dirty="0"/>
              <a:t>수정 후 </a:t>
            </a:r>
            <a:r>
              <a:rPr lang="en-US" altLang="ko-KR" sz="2100" dirty="0"/>
              <a:t>log</a:t>
            </a:r>
            <a:r>
              <a:rPr lang="ko-KR" altLang="en-US" sz="2100" dirty="0"/>
              <a:t>와 함께 </a:t>
            </a:r>
            <a:r>
              <a:rPr lang="en-US" altLang="ko-KR" sz="2100" dirty="0"/>
              <a:t>commit</a:t>
            </a:r>
            <a:endParaRPr lang="ko-KR" altLang="en-US" sz="2100" dirty="0"/>
          </a:p>
        </p:txBody>
      </p:sp>
      <p:cxnSp>
        <p:nvCxnSpPr>
          <p:cNvPr id="11" name="직선 화살표 연결선 10"/>
          <p:cNvCxnSpPr>
            <a:stCxn id="9" idx="1"/>
            <a:endCxn id="8" idx="7"/>
          </p:cNvCxnSpPr>
          <p:nvPr/>
        </p:nvCxnSpPr>
        <p:spPr>
          <a:xfrm flipH="1">
            <a:off x="1460075" y="4032587"/>
            <a:ext cx="2041745" cy="628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385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235937" y="781022"/>
            <a:ext cx="5987455" cy="2726832"/>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(2/10)</a:t>
            </a:r>
            <a:endParaRPr lang="ko-KR" altLang="en-US" dirty="0"/>
          </a:p>
        </p:txBody>
      </p:sp>
      <p:sp>
        <p:nvSpPr>
          <p:cNvPr id="4" name="직사각형 3"/>
          <p:cNvSpPr/>
          <p:nvPr/>
        </p:nvSpPr>
        <p:spPr>
          <a:xfrm>
            <a:off x="173650" y="771550"/>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259732" y="1779662"/>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757826" y="2427734"/>
            <a:ext cx="1255474" cy="28803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1196752" y="2750942"/>
            <a:ext cx="5184576" cy="2200879"/>
            <a:chOff x="1196752" y="2750942"/>
            <a:chExt cx="5184576" cy="2200879"/>
          </a:xfrm>
        </p:grpSpPr>
        <p:pic>
          <p:nvPicPr>
            <p:cNvPr id="10" name="그림 9"/>
            <p:cNvPicPr>
              <a:picLocks noChangeAspect="1"/>
            </p:cNvPicPr>
            <p:nvPr/>
          </p:nvPicPr>
          <p:blipFill>
            <a:blip r:embed="rId3"/>
            <a:stretch>
              <a:fillRect/>
            </a:stretch>
          </p:blipFill>
          <p:spPr>
            <a:xfrm>
              <a:off x="1196752" y="2768297"/>
              <a:ext cx="5184576" cy="2183524"/>
            </a:xfrm>
            <a:prstGeom prst="rect">
              <a:avLst/>
            </a:prstGeom>
            <a:ln>
              <a:solidFill>
                <a:srgbClr val="FF070F"/>
              </a:solidFill>
            </a:ln>
          </p:spPr>
        </p:pic>
        <p:sp>
          <p:nvSpPr>
            <p:cNvPr id="11" name="직사각형 10"/>
            <p:cNvSpPr/>
            <p:nvPr/>
          </p:nvSpPr>
          <p:spPr>
            <a:xfrm>
              <a:off x="1196752" y="2750942"/>
              <a:ext cx="1080120" cy="252856"/>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2397863" y="4074446"/>
              <a:ext cx="1255474" cy="28803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789040" y="3069362"/>
              <a:ext cx="1728192" cy="707886"/>
            </a:xfrm>
            <a:prstGeom prst="rect">
              <a:avLst/>
            </a:prstGeom>
            <a:solidFill>
              <a:srgbClr val="FFFFFF"/>
            </a:solidFill>
            <a:ln w="9525">
              <a:solidFill>
                <a:srgbClr val="FF0000"/>
              </a:solidFill>
            </a:ln>
          </p:spPr>
          <p:txBody>
            <a:bodyPr wrap="square" rtlCol="0">
              <a:spAutoFit/>
            </a:bodyPr>
            <a:lstStyle/>
            <a:p>
              <a:pPr algn="ctr"/>
              <a:r>
                <a:rPr lang="ko-KR" altLang="en-US" sz="2000" dirty="0">
                  <a:solidFill>
                    <a:srgbClr val="FF0000"/>
                  </a:solidFill>
                </a:rPr>
                <a:t>원본 </a:t>
              </a:r>
              <a:r>
                <a:rPr lang="en-US" altLang="ko-KR" sz="2000" dirty="0">
                  <a:solidFill>
                    <a:srgbClr val="FF0000"/>
                  </a:solidFill>
                </a:rPr>
                <a:t>repo</a:t>
              </a:r>
            </a:p>
            <a:p>
              <a:pPr algn="ctr"/>
              <a:r>
                <a:rPr lang="ko-KR" altLang="en-US" sz="2000" dirty="0">
                  <a:solidFill>
                    <a:srgbClr val="FF0000"/>
                  </a:solidFill>
                </a:rPr>
                <a:t>아직</a:t>
              </a:r>
              <a:r>
                <a:rPr lang="en-US" altLang="ko-KR" sz="2000" dirty="0">
                  <a:solidFill>
                    <a:srgbClr val="FF0000"/>
                  </a:solidFill>
                </a:rPr>
                <a:t> </a:t>
              </a:r>
              <a:r>
                <a:rPr lang="ko-KR" altLang="en-US" sz="2000" dirty="0">
                  <a:solidFill>
                    <a:srgbClr val="FF0000"/>
                  </a:solidFill>
                </a:rPr>
                <a:t>그대로</a:t>
              </a:r>
              <a:r>
                <a:rPr lang="en-US" altLang="ko-KR" sz="2000" dirty="0">
                  <a:solidFill>
                    <a:srgbClr val="FF0000"/>
                  </a:solidFill>
                </a:rPr>
                <a:t>..</a:t>
              </a:r>
              <a:endParaRPr lang="ko-KR" altLang="en-US" sz="2000" dirty="0">
                <a:solidFill>
                  <a:srgbClr val="FF0000"/>
                </a:solidFill>
              </a:endParaRPr>
            </a:p>
          </p:txBody>
        </p:sp>
        <p:cxnSp>
          <p:nvCxnSpPr>
            <p:cNvPr id="15" name="직선 화살표 연결선 14"/>
            <p:cNvCxnSpPr>
              <a:stCxn id="14" idx="1"/>
              <a:endCxn id="11" idx="3"/>
            </p:cNvCxnSpPr>
            <p:nvPr/>
          </p:nvCxnSpPr>
          <p:spPr>
            <a:xfrm flipH="1" flipV="1">
              <a:off x="2276872" y="2877370"/>
              <a:ext cx="1512168" cy="54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stCxn id="14" idx="1"/>
            </p:cNvCxnSpPr>
            <p:nvPr/>
          </p:nvCxnSpPr>
          <p:spPr>
            <a:xfrm flipH="1">
              <a:off x="3013300" y="3423305"/>
              <a:ext cx="775740" cy="651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336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73650" y="737920"/>
            <a:ext cx="6135670" cy="4208064"/>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(3/10)</a:t>
            </a:r>
            <a:endParaRPr lang="ko-KR" altLang="en-US" dirty="0"/>
          </a:p>
        </p:txBody>
      </p:sp>
      <p:sp>
        <p:nvSpPr>
          <p:cNvPr id="4" name="직사각형 3"/>
          <p:cNvSpPr/>
          <p:nvPr/>
        </p:nvSpPr>
        <p:spPr>
          <a:xfrm>
            <a:off x="173650" y="1063801"/>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65321" y="4041890"/>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789040" y="2283718"/>
            <a:ext cx="108012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242911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31366" y="733584"/>
            <a:ext cx="6537994" cy="4359470"/>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(4/10)</a:t>
            </a:r>
            <a:endParaRPr lang="ko-KR" altLang="en-US" dirty="0"/>
          </a:p>
        </p:txBody>
      </p:sp>
      <p:sp>
        <p:nvSpPr>
          <p:cNvPr id="4" name="직사각형 3"/>
          <p:cNvSpPr/>
          <p:nvPr/>
        </p:nvSpPr>
        <p:spPr>
          <a:xfrm>
            <a:off x="131366" y="702670"/>
            <a:ext cx="70534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4864" y="1535052"/>
            <a:ext cx="5054335" cy="53264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09639" y="3590130"/>
            <a:ext cx="2959321" cy="63780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56078" y="2074164"/>
            <a:ext cx="1430437"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1945211" y="702670"/>
            <a:ext cx="1966051" cy="300082"/>
          </a:xfrm>
          <a:prstGeom prst="rect">
            <a:avLst/>
          </a:prstGeom>
          <a:noFill/>
          <a:ln>
            <a:solidFill>
              <a:srgbClr val="FF0000"/>
            </a:solidFill>
          </a:ln>
        </p:spPr>
        <p:txBody>
          <a:bodyPr wrap="none" rtlCol="0">
            <a:spAutoFit/>
          </a:bodyPr>
          <a:lstStyle/>
          <a:p>
            <a:pPr algn="ctr"/>
            <a:r>
              <a:rPr lang="ko-KR" altLang="en-US" sz="1350" dirty="0"/>
              <a:t>원래 </a:t>
            </a:r>
            <a:r>
              <a:rPr lang="en-US" altLang="ko-KR" sz="1350" dirty="0"/>
              <a:t>repository</a:t>
            </a:r>
            <a:r>
              <a:rPr lang="ko-KR" altLang="en-US" sz="1350" dirty="0"/>
              <a:t>와 비교</a:t>
            </a:r>
            <a:endParaRPr lang="en-US" altLang="ko-KR" sz="1350" dirty="0"/>
          </a:p>
        </p:txBody>
      </p:sp>
      <p:cxnSp>
        <p:nvCxnSpPr>
          <p:cNvPr id="12" name="직선 연결선 11"/>
          <p:cNvCxnSpPr>
            <a:stCxn id="4" idx="3"/>
            <a:endCxn id="10" idx="1"/>
          </p:cNvCxnSpPr>
          <p:nvPr/>
        </p:nvCxnSpPr>
        <p:spPr>
          <a:xfrm>
            <a:off x="836712" y="846686"/>
            <a:ext cx="1108499" cy="6025"/>
          </a:xfrm>
          <a:prstGeom prst="line">
            <a:avLst/>
          </a:prstGeom>
          <a:ln>
            <a:solidFill>
              <a:srgbClr val="FF070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84784" y="2394402"/>
            <a:ext cx="2284856" cy="715581"/>
          </a:xfrm>
          <a:prstGeom prst="rect">
            <a:avLst/>
          </a:prstGeom>
          <a:solidFill>
            <a:schemeClr val="bg1"/>
          </a:solidFill>
          <a:ln>
            <a:solidFill>
              <a:srgbClr val="FF0000"/>
            </a:solidFill>
          </a:ln>
        </p:spPr>
        <p:txBody>
          <a:bodyPr wrap="none" rtlCol="0">
            <a:spAutoFit/>
          </a:bodyPr>
          <a:lstStyle/>
          <a:p>
            <a:pPr algn="ctr"/>
            <a:r>
              <a:rPr lang="ko-KR" altLang="en-US" sz="1350" dirty="0"/>
              <a:t>정말 </a:t>
            </a:r>
            <a:r>
              <a:rPr lang="en-US" altLang="ko-KR" sz="1350" dirty="0"/>
              <a:t>PULL-REQUEST?</a:t>
            </a:r>
          </a:p>
          <a:p>
            <a:pPr algn="ctr"/>
            <a:r>
              <a:rPr lang="ko-KR" altLang="en-US" sz="1350" dirty="0"/>
              <a:t>누르면</a:t>
            </a:r>
            <a:r>
              <a:rPr lang="en-US" altLang="ko-KR" sz="1350" dirty="0"/>
              <a:t>… hl1itj/test-repo </a:t>
            </a:r>
            <a:r>
              <a:rPr lang="ko-KR" altLang="en-US" sz="1350" dirty="0"/>
              <a:t>에</a:t>
            </a:r>
            <a:endParaRPr lang="en-US" altLang="ko-KR" sz="1350" dirty="0"/>
          </a:p>
          <a:p>
            <a:pPr algn="ctr"/>
            <a:r>
              <a:rPr lang="en-US" altLang="ko-KR" sz="1350" dirty="0"/>
              <a:t>pull request </a:t>
            </a:r>
            <a:r>
              <a:rPr lang="ko-KR" altLang="en-US" sz="1350" dirty="0"/>
              <a:t>가 전달됨 </a:t>
            </a:r>
            <a:endParaRPr lang="en-US" altLang="ko-KR" sz="1350" dirty="0"/>
          </a:p>
        </p:txBody>
      </p:sp>
    </p:spTree>
    <p:extLst>
      <p:ext uri="{BB962C8B-B14F-4D97-AF65-F5344CB8AC3E}">
        <p14:creationId xmlns:p14="http://schemas.microsoft.com/office/powerpoint/2010/main" val="703407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436056" y="719064"/>
            <a:ext cx="5699903" cy="4341914"/>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(5/10)</a:t>
            </a:r>
            <a:endParaRPr lang="ko-KR" altLang="en-US" dirty="0"/>
          </a:p>
        </p:txBody>
      </p:sp>
      <p:sp>
        <p:nvSpPr>
          <p:cNvPr id="4" name="직사각형 3"/>
          <p:cNvSpPr/>
          <p:nvPr/>
        </p:nvSpPr>
        <p:spPr>
          <a:xfrm>
            <a:off x="375463" y="699542"/>
            <a:ext cx="158417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406752" y="3003798"/>
            <a:ext cx="4462407" cy="720080"/>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005064" y="4659982"/>
            <a:ext cx="108012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2281905" y="719064"/>
            <a:ext cx="2039341" cy="300082"/>
          </a:xfrm>
          <a:prstGeom prst="rect">
            <a:avLst/>
          </a:prstGeom>
          <a:noFill/>
          <a:ln>
            <a:solidFill>
              <a:srgbClr val="FF0000"/>
            </a:solidFill>
          </a:ln>
        </p:spPr>
        <p:txBody>
          <a:bodyPr wrap="none" rtlCol="0">
            <a:spAutoFit/>
          </a:bodyPr>
          <a:lstStyle/>
          <a:p>
            <a:pPr algn="ctr"/>
            <a:r>
              <a:rPr lang="ko-KR" altLang="en-US" sz="1350" dirty="0"/>
              <a:t>아직도 </a:t>
            </a:r>
            <a:r>
              <a:rPr lang="en-US" altLang="ko-KR" sz="1350" dirty="0"/>
              <a:t>‘</a:t>
            </a:r>
            <a:r>
              <a:rPr lang="en-US" altLang="ko-KR" sz="1350" dirty="0" err="1"/>
              <a:t>minsuklee</a:t>
            </a:r>
            <a:r>
              <a:rPr lang="en-US" altLang="ko-KR" sz="1350" dirty="0"/>
              <a:t>’ </a:t>
            </a:r>
            <a:r>
              <a:rPr lang="ko-KR" altLang="en-US" sz="1350" dirty="0"/>
              <a:t>화면</a:t>
            </a:r>
            <a:endParaRPr lang="en-US" altLang="ko-KR" sz="1350" dirty="0"/>
          </a:p>
        </p:txBody>
      </p:sp>
      <p:sp>
        <p:nvSpPr>
          <p:cNvPr id="11" name="TextBox 10"/>
          <p:cNvSpPr txBox="1"/>
          <p:nvPr/>
        </p:nvSpPr>
        <p:spPr>
          <a:xfrm>
            <a:off x="2780928" y="4359900"/>
            <a:ext cx="1680268" cy="300082"/>
          </a:xfrm>
          <a:prstGeom prst="rect">
            <a:avLst/>
          </a:prstGeom>
          <a:noFill/>
          <a:ln>
            <a:solidFill>
              <a:srgbClr val="FF0000"/>
            </a:solidFill>
          </a:ln>
        </p:spPr>
        <p:txBody>
          <a:bodyPr wrap="none" rtlCol="0">
            <a:spAutoFit/>
          </a:bodyPr>
          <a:lstStyle/>
          <a:p>
            <a:pPr algn="ctr"/>
            <a:r>
              <a:rPr lang="ko-KR" altLang="en-US" sz="1350" dirty="0"/>
              <a:t>추가적인 </a:t>
            </a:r>
            <a:r>
              <a:rPr lang="en-US" altLang="ko-KR" sz="1350" dirty="0"/>
              <a:t>comment</a:t>
            </a:r>
          </a:p>
        </p:txBody>
      </p:sp>
    </p:spTree>
    <p:extLst>
      <p:ext uri="{BB962C8B-B14F-4D97-AF65-F5344CB8AC3E}">
        <p14:creationId xmlns:p14="http://schemas.microsoft.com/office/powerpoint/2010/main" val="2015984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650" y="843558"/>
            <a:ext cx="6515965" cy="4032448"/>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(6/10)</a:t>
            </a:r>
            <a:endParaRPr lang="ko-KR" altLang="en-US" dirty="0"/>
          </a:p>
        </p:txBody>
      </p:sp>
      <p:sp>
        <p:nvSpPr>
          <p:cNvPr id="4" name="직사각형 3"/>
          <p:cNvSpPr/>
          <p:nvPr/>
        </p:nvSpPr>
        <p:spPr>
          <a:xfrm>
            <a:off x="181145" y="835562"/>
            <a:ext cx="1584176" cy="296028"/>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2029200" y="3651870"/>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5373216" y="1923678"/>
            <a:ext cx="1368152"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2313838" y="719064"/>
            <a:ext cx="1975477" cy="715581"/>
          </a:xfrm>
          <a:prstGeom prst="rect">
            <a:avLst/>
          </a:prstGeom>
          <a:noFill/>
          <a:ln>
            <a:solidFill>
              <a:srgbClr val="FF0000"/>
            </a:solidFill>
          </a:ln>
        </p:spPr>
        <p:txBody>
          <a:bodyPr wrap="none" rtlCol="0">
            <a:spAutoFit/>
          </a:bodyPr>
          <a:lstStyle/>
          <a:p>
            <a:pPr algn="ctr"/>
            <a:r>
              <a:rPr lang="ko-KR" altLang="en-US" sz="1350" dirty="0"/>
              <a:t>이 화면은</a:t>
            </a:r>
            <a:endParaRPr lang="en-US" altLang="ko-KR" sz="1350" dirty="0"/>
          </a:p>
          <a:p>
            <a:pPr algn="ctr"/>
            <a:r>
              <a:rPr lang="en-US" altLang="ko-KR" sz="1350" dirty="0"/>
              <a:t>hl1itj </a:t>
            </a:r>
            <a:r>
              <a:rPr lang="ko-KR" altLang="en-US" sz="1350" dirty="0"/>
              <a:t>가 보는 </a:t>
            </a:r>
            <a:r>
              <a:rPr lang="en-US" altLang="ko-KR" sz="1350" dirty="0"/>
              <a:t>test-repo</a:t>
            </a:r>
          </a:p>
          <a:p>
            <a:pPr algn="ctr"/>
            <a:r>
              <a:rPr lang="en-US" altLang="ko-KR" sz="1350" dirty="0"/>
              <a:t>(</a:t>
            </a:r>
            <a:r>
              <a:rPr lang="ko-KR" altLang="en-US" sz="1350" dirty="0"/>
              <a:t>아직 반영 안됨</a:t>
            </a:r>
            <a:r>
              <a:rPr lang="en-US" altLang="ko-KR" sz="1350" dirty="0"/>
              <a:t>)</a:t>
            </a:r>
          </a:p>
        </p:txBody>
      </p:sp>
      <p:cxnSp>
        <p:nvCxnSpPr>
          <p:cNvPr id="7" name="직선 화살표 연결선 6"/>
          <p:cNvCxnSpPr>
            <a:stCxn id="10" idx="2"/>
            <a:endCxn id="5" idx="0"/>
          </p:cNvCxnSpPr>
          <p:nvPr/>
        </p:nvCxnSpPr>
        <p:spPr>
          <a:xfrm flipH="1">
            <a:off x="2713276" y="1434645"/>
            <a:ext cx="588301" cy="2217225"/>
          </a:xfrm>
          <a:prstGeom prst="straightConnector1">
            <a:avLst/>
          </a:prstGeom>
          <a:ln>
            <a:solidFill>
              <a:srgbClr val="FF07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588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(7/10)</a:t>
            </a:r>
            <a:endParaRPr lang="ko-KR" altLang="en-US" dirty="0"/>
          </a:p>
        </p:txBody>
      </p:sp>
      <p:pic>
        <p:nvPicPr>
          <p:cNvPr id="3" name="그림 2"/>
          <p:cNvPicPr>
            <a:picLocks noChangeAspect="1"/>
          </p:cNvPicPr>
          <p:nvPr/>
        </p:nvPicPr>
        <p:blipFill>
          <a:blip r:embed="rId2"/>
          <a:stretch>
            <a:fillRect/>
          </a:stretch>
        </p:blipFill>
        <p:spPr>
          <a:xfrm>
            <a:off x="353825" y="843558"/>
            <a:ext cx="5967169" cy="3968130"/>
          </a:xfrm>
          <a:prstGeom prst="rect">
            <a:avLst/>
          </a:prstGeom>
        </p:spPr>
      </p:pic>
      <p:sp>
        <p:nvSpPr>
          <p:cNvPr id="4" name="TextBox 3"/>
          <p:cNvSpPr txBox="1"/>
          <p:nvPr/>
        </p:nvSpPr>
        <p:spPr>
          <a:xfrm>
            <a:off x="3789040" y="2503869"/>
            <a:ext cx="1962396" cy="715581"/>
          </a:xfrm>
          <a:prstGeom prst="rect">
            <a:avLst/>
          </a:prstGeom>
          <a:solidFill>
            <a:schemeClr val="bg1"/>
          </a:solidFill>
          <a:ln>
            <a:solidFill>
              <a:srgbClr val="FF0000"/>
            </a:solidFill>
          </a:ln>
        </p:spPr>
        <p:txBody>
          <a:bodyPr wrap="none" rtlCol="0">
            <a:spAutoFit/>
          </a:bodyPr>
          <a:lstStyle/>
          <a:p>
            <a:pPr algn="ctr"/>
            <a:r>
              <a:rPr lang="ko-KR" altLang="en-US" sz="1350" dirty="0"/>
              <a:t>누군가 프로젝트에 </a:t>
            </a:r>
            <a:endParaRPr lang="en-US" altLang="ko-KR" sz="1350" dirty="0"/>
          </a:p>
          <a:p>
            <a:pPr algn="ctr"/>
            <a:r>
              <a:rPr lang="en-US" altLang="ko-KR" sz="1350" dirty="0"/>
              <a:t>Pull Request</a:t>
            </a:r>
            <a:r>
              <a:rPr lang="ko-KR" altLang="en-US" sz="1350" dirty="0"/>
              <a:t>를 하면</a:t>
            </a:r>
            <a:endParaRPr lang="en-US" altLang="ko-KR" sz="1350" dirty="0"/>
          </a:p>
          <a:p>
            <a:pPr algn="ctr"/>
            <a:r>
              <a:rPr lang="en-US" altLang="ko-KR" sz="1350" dirty="0"/>
              <a:t>hl1itj </a:t>
            </a:r>
            <a:r>
              <a:rPr lang="ko-KR" altLang="en-US" sz="1350" dirty="0"/>
              <a:t>에게 메일이 도착</a:t>
            </a:r>
            <a:endParaRPr lang="en-US" altLang="ko-KR" sz="1350" dirty="0"/>
          </a:p>
        </p:txBody>
      </p:sp>
      <p:sp>
        <p:nvSpPr>
          <p:cNvPr id="7" name="직사각형 6"/>
          <p:cNvSpPr/>
          <p:nvPr/>
        </p:nvSpPr>
        <p:spPr>
          <a:xfrm>
            <a:off x="476672" y="1248568"/>
            <a:ext cx="2378890" cy="216024"/>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8282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16632" y="1148696"/>
            <a:ext cx="6633310" cy="1625293"/>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(8/10)</a:t>
            </a:r>
            <a:endParaRPr lang="ko-KR" altLang="en-US" dirty="0"/>
          </a:p>
        </p:txBody>
      </p:sp>
      <p:sp>
        <p:nvSpPr>
          <p:cNvPr id="4" name="직사각형 3"/>
          <p:cNvSpPr/>
          <p:nvPr/>
        </p:nvSpPr>
        <p:spPr>
          <a:xfrm>
            <a:off x="181145" y="1071861"/>
            <a:ext cx="1584176" cy="853557"/>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43370" y="2002253"/>
            <a:ext cx="2133502" cy="71525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30030" y="2228814"/>
            <a:ext cx="1514794"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5" name="그룹 14"/>
          <p:cNvGrpSpPr/>
          <p:nvPr/>
        </p:nvGrpSpPr>
        <p:grpSpPr>
          <a:xfrm>
            <a:off x="1340768" y="2002253"/>
            <a:ext cx="5303312" cy="2441705"/>
            <a:chOff x="1340768" y="2002253"/>
            <a:chExt cx="5303312" cy="2441705"/>
          </a:xfrm>
        </p:grpSpPr>
        <p:pic>
          <p:nvPicPr>
            <p:cNvPr id="11" name="그림 10"/>
            <p:cNvPicPr>
              <a:picLocks noChangeAspect="1"/>
            </p:cNvPicPr>
            <p:nvPr/>
          </p:nvPicPr>
          <p:blipFill>
            <a:blip r:embed="rId3"/>
            <a:stretch>
              <a:fillRect/>
            </a:stretch>
          </p:blipFill>
          <p:spPr>
            <a:xfrm>
              <a:off x="1340768" y="3119127"/>
              <a:ext cx="5303312" cy="483928"/>
            </a:xfrm>
            <a:prstGeom prst="rect">
              <a:avLst/>
            </a:prstGeom>
            <a:ln>
              <a:solidFill>
                <a:srgbClr val="FF0000"/>
              </a:solidFill>
            </a:ln>
          </p:spPr>
        </p:pic>
        <p:sp>
          <p:nvSpPr>
            <p:cNvPr id="12" name="직사각형 11"/>
            <p:cNvSpPr/>
            <p:nvPr/>
          </p:nvSpPr>
          <p:spPr>
            <a:xfrm>
              <a:off x="3436356" y="2002253"/>
              <a:ext cx="2872963"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a:stCxn id="12" idx="2"/>
              <a:endCxn id="11" idx="0"/>
            </p:cNvCxnSpPr>
            <p:nvPr/>
          </p:nvCxnSpPr>
          <p:spPr>
            <a:xfrm flipH="1">
              <a:off x="3992424" y="2362293"/>
              <a:ext cx="880414" cy="756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57576" y="3797627"/>
              <a:ext cx="2869696" cy="646331"/>
            </a:xfrm>
            <a:prstGeom prst="rect">
              <a:avLst/>
            </a:prstGeom>
            <a:noFill/>
          </p:spPr>
          <p:txBody>
            <a:bodyPr wrap="none" rtlCol="0">
              <a:spAutoFit/>
            </a:bodyPr>
            <a:lstStyle/>
            <a:p>
              <a:pPr algn="ctr"/>
              <a:r>
                <a:rPr lang="en-US" altLang="ko-KR" dirty="0"/>
                <a:t>PULL REQUEST </a:t>
              </a:r>
              <a:r>
                <a:rPr lang="ko-KR" altLang="en-US" dirty="0"/>
                <a:t>역시</a:t>
              </a:r>
              <a:endParaRPr lang="en-US" altLang="ko-KR" dirty="0"/>
            </a:p>
            <a:p>
              <a:pPr algn="ctr"/>
              <a:r>
                <a:rPr lang="en-US" altLang="ko-KR" dirty="0"/>
                <a:t>ISSUE</a:t>
              </a:r>
              <a:r>
                <a:rPr lang="ko-KR" altLang="en-US" dirty="0"/>
                <a:t>와 같은 수준의 처리</a:t>
              </a:r>
            </a:p>
          </p:txBody>
        </p:sp>
      </p:grpSp>
    </p:spTree>
    <p:extLst>
      <p:ext uri="{BB962C8B-B14F-4D97-AF65-F5344CB8AC3E}">
        <p14:creationId xmlns:p14="http://schemas.microsoft.com/office/powerpoint/2010/main" val="36227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latin typeface="맑은 고딕" panose="020B0503020000020004" pitchFamily="50" charset="-127"/>
              </a:rPr>
              <a:t>OSS</a:t>
            </a:r>
            <a:r>
              <a:rPr lang="ko-KR" altLang="en-US" dirty="0">
                <a:latin typeface="맑은 고딕" panose="020B0503020000020004" pitchFamily="50" charset="-127"/>
              </a:rPr>
              <a:t>의</a:t>
            </a:r>
            <a:r>
              <a:rPr lang="en-US" altLang="ko-KR" dirty="0">
                <a:latin typeface="맑은 고딕" panose="020B0503020000020004" pitchFamily="50" charset="-127"/>
              </a:rPr>
              <a:t> </a:t>
            </a:r>
            <a:r>
              <a:rPr lang="ko-KR" altLang="en-US" dirty="0">
                <a:latin typeface="맑은 고딕" panose="020B0503020000020004" pitchFamily="50" charset="-127"/>
              </a:rPr>
              <a:t>정의</a:t>
            </a:r>
            <a:endParaRPr lang="ko-KR" altLang="en-US" sz="2025" dirty="0">
              <a:latin typeface="맑은 고딕" panose="020B0503020000020004" pitchFamily="50" charset="-127"/>
            </a:endParaRPr>
          </a:p>
        </p:txBody>
      </p:sp>
      <p:sp>
        <p:nvSpPr>
          <p:cNvPr id="3" name="내용 개체 틀 2"/>
          <p:cNvSpPr>
            <a:spLocks noGrp="1"/>
          </p:cNvSpPr>
          <p:nvPr>
            <p:ph idx="1"/>
          </p:nvPr>
        </p:nvSpPr>
        <p:spPr/>
        <p:txBody>
          <a:bodyPr>
            <a:normAutofit/>
          </a:bodyPr>
          <a:lstStyle/>
          <a:p>
            <a:pPr>
              <a:lnSpc>
                <a:spcPct val="120000"/>
              </a:lnSpc>
            </a:pPr>
            <a:r>
              <a:rPr lang="ko-KR" altLang="en-US" sz="1600" dirty="0">
                <a:solidFill>
                  <a:schemeClr val="tx1"/>
                </a:solidFill>
                <a:latin typeface="+mn-lt"/>
                <a:ea typeface="나눔고딕" panose="020D0604000000000000" pitchFamily="50" charset="-127"/>
              </a:rPr>
              <a:t>정의</a:t>
            </a:r>
            <a:r>
              <a:rPr lang="en-US" altLang="ko-KR" sz="1600" dirty="0">
                <a:solidFill>
                  <a:schemeClr val="tx1"/>
                </a:solidFill>
                <a:latin typeface="+mn-lt"/>
                <a:ea typeface="나눔고딕" panose="020D0604000000000000" pitchFamily="50" charset="-127"/>
              </a:rPr>
              <a:t>1: </a:t>
            </a:r>
            <a:r>
              <a:rPr lang="ko-KR" altLang="en-US" sz="1600" dirty="0">
                <a:solidFill>
                  <a:schemeClr val="tx1"/>
                </a:solidFill>
                <a:latin typeface="+mn-lt"/>
                <a:ea typeface="나눔고딕" panose="020D0604000000000000" pitchFamily="50" charset="-127"/>
              </a:rPr>
              <a:t>자유롭게 열람</a:t>
            </a:r>
            <a:r>
              <a:rPr lang="en-US" altLang="ko-KR" sz="1600" dirty="0">
                <a:solidFill>
                  <a:schemeClr val="tx1"/>
                </a:solidFill>
                <a:latin typeface="+mn-lt"/>
                <a:ea typeface="나눔고딕" panose="020D0604000000000000" pitchFamily="50" charset="-127"/>
              </a:rPr>
              <a:t>, </a:t>
            </a:r>
            <a:r>
              <a:rPr lang="ko-KR" altLang="en-US" sz="1600" dirty="0">
                <a:solidFill>
                  <a:schemeClr val="tx1"/>
                </a:solidFill>
                <a:latin typeface="+mn-lt"/>
                <a:ea typeface="나눔고딕" panose="020D0604000000000000" pitchFamily="50" charset="-127"/>
              </a:rPr>
              <a:t>사용</a:t>
            </a:r>
            <a:r>
              <a:rPr lang="en-US" altLang="ko-KR" sz="1600" dirty="0">
                <a:solidFill>
                  <a:schemeClr val="tx1"/>
                </a:solidFill>
                <a:latin typeface="+mn-lt"/>
                <a:ea typeface="나눔고딕" panose="020D0604000000000000" pitchFamily="50" charset="-127"/>
              </a:rPr>
              <a:t>,</a:t>
            </a:r>
            <a:r>
              <a:rPr lang="ko-KR" altLang="en-US" sz="1600" dirty="0">
                <a:solidFill>
                  <a:schemeClr val="tx1"/>
                </a:solidFill>
                <a:latin typeface="+mn-lt"/>
                <a:ea typeface="나눔고딕" panose="020D0604000000000000" pitchFamily="50" charset="-127"/>
              </a:rPr>
              <a:t> 수정하고</a:t>
            </a:r>
            <a:r>
              <a:rPr lang="en-US" altLang="ko-KR" sz="1600" dirty="0">
                <a:solidFill>
                  <a:schemeClr val="tx1"/>
                </a:solidFill>
                <a:latin typeface="+mn-lt"/>
                <a:ea typeface="나눔고딕" panose="020D0604000000000000" pitchFamily="50" charset="-127"/>
              </a:rPr>
              <a:t>,</a:t>
            </a:r>
            <a:r>
              <a:rPr lang="ko-KR" altLang="en-US" sz="1600" dirty="0">
                <a:solidFill>
                  <a:schemeClr val="tx1"/>
                </a:solidFill>
                <a:latin typeface="+mn-lt"/>
                <a:ea typeface="나눔고딕" panose="020D0604000000000000" pitchFamily="50" charset="-127"/>
              </a:rPr>
              <a:t> </a:t>
            </a:r>
            <a:br>
              <a:rPr lang="en-US" altLang="ko-KR" sz="1600" dirty="0">
                <a:solidFill>
                  <a:schemeClr val="tx1"/>
                </a:solidFill>
                <a:latin typeface="+mn-lt"/>
                <a:ea typeface="나눔고딕" panose="020D0604000000000000" pitchFamily="50" charset="-127"/>
              </a:rPr>
            </a:br>
            <a:r>
              <a:rPr lang="en-US" altLang="ko-KR" sz="1600" dirty="0">
                <a:solidFill>
                  <a:schemeClr val="tx1"/>
                </a:solidFill>
                <a:latin typeface="+mn-lt"/>
                <a:ea typeface="나눔고딕" panose="020D0604000000000000" pitchFamily="50" charset="-127"/>
              </a:rPr>
              <a:t>         </a:t>
            </a:r>
            <a:r>
              <a:rPr lang="ko-KR" altLang="en-US" sz="1600" dirty="0">
                <a:solidFill>
                  <a:schemeClr val="tx1"/>
                </a:solidFill>
                <a:latin typeface="+mn-lt"/>
                <a:ea typeface="나눔고딕" panose="020D0604000000000000" pitchFamily="50" charset="-127"/>
              </a:rPr>
              <a:t>다른 사람에게 배포할 수 있는 소프트웨어</a:t>
            </a:r>
            <a:endParaRPr lang="en-US" altLang="ko-KR" sz="1600" dirty="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endParaRPr lang="en-US" altLang="ko-KR" sz="1200" dirty="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r>
              <a:rPr lang="ko-KR" altLang="en-US" sz="1200" dirty="0">
                <a:solidFill>
                  <a:schemeClr val="tx1"/>
                </a:solidFill>
                <a:latin typeface="+mn-lt"/>
                <a:ea typeface="나눔고딕" panose="020D0604000000000000" pitchFamily="50" charset="-127"/>
              </a:rPr>
              <a:t> 강한 규칙</a:t>
            </a:r>
            <a:r>
              <a:rPr lang="en-US" altLang="ko-KR" sz="1200" dirty="0">
                <a:solidFill>
                  <a:schemeClr val="tx1"/>
                </a:solidFill>
                <a:latin typeface="+mn-lt"/>
                <a:ea typeface="나눔고딕" panose="020D0604000000000000" pitchFamily="50" charset="-127"/>
              </a:rPr>
              <a:t>: </a:t>
            </a:r>
            <a:r>
              <a:rPr lang="ko-KR" altLang="en-US" sz="1200" dirty="0">
                <a:solidFill>
                  <a:schemeClr val="tx1"/>
                </a:solidFill>
                <a:latin typeface="+mn-lt"/>
                <a:ea typeface="나눔고딕" panose="020D0604000000000000" pitchFamily="50" charset="-127"/>
              </a:rPr>
              <a:t>라이선스</a:t>
            </a:r>
            <a:r>
              <a:rPr lang="en-US" altLang="ko-KR" sz="1200" dirty="0">
                <a:solidFill>
                  <a:schemeClr val="tx1"/>
                </a:solidFill>
                <a:latin typeface="+mn-lt"/>
                <a:ea typeface="나눔고딕" panose="020D0604000000000000" pitchFamily="50" charset="-127"/>
              </a:rPr>
              <a:t>(</a:t>
            </a:r>
            <a:r>
              <a:rPr lang="ko-KR" altLang="en-US" sz="1200" dirty="0">
                <a:solidFill>
                  <a:schemeClr val="tx1"/>
                </a:solidFill>
                <a:latin typeface="+mn-lt"/>
                <a:ea typeface="나눔고딕" panose="020D0604000000000000" pitchFamily="50" charset="-127"/>
              </a:rPr>
              <a:t>저작권</a:t>
            </a:r>
            <a:r>
              <a:rPr lang="en-US" altLang="ko-KR" sz="1200" dirty="0">
                <a:solidFill>
                  <a:schemeClr val="tx1"/>
                </a:solidFill>
                <a:latin typeface="+mn-lt"/>
                <a:ea typeface="나눔고딕" panose="020D0604000000000000" pitchFamily="50" charset="-127"/>
              </a:rPr>
              <a:t>, </a:t>
            </a:r>
            <a:r>
              <a:rPr lang="ko-KR" altLang="en-US" sz="1200" dirty="0">
                <a:solidFill>
                  <a:schemeClr val="tx1"/>
                </a:solidFill>
                <a:latin typeface="+mn-lt"/>
                <a:ea typeface="나눔고딕" panose="020D0604000000000000" pitchFamily="50" charset="-127"/>
              </a:rPr>
              <a:t>특허권</a:t>
            </a:r>
            <a:r>
              <a:rPr lang="en-US" altLang="ko-KR" sz="1200" dirty="0">
                <a:solidFill>
                  <a:schemeClr val="tx1"/>
                </a:solidFill>
                <a:latin typeface="+mn-lt"/>
                <a:ea typeface="나눔고딕" panose="020D0604000000000000" pitchFamily="50" charset="-127"/>
              </a:rPr>
              <a:t>)</a:t>
            </a:r>
          </a:p>
          <a:p>
            <a:pPr lvl="2">
              <a:lnSpc>
                <a:spcPct val="120000"/>
              </a:lnSpc>
            </a:pPr>
            <a:r>
              <a:rPr lang="en-US" altLang="ko-KR" sz="1200" dirty="0">
                <a:solidFill>
                  <a:schemeClr val="tx1"/>
                </a:solidFill>
                <a:latin typeface="+mn-lt"/>
                <a:ea typeface="나눔고딕" panose="020D0604000000000000" pitchFamily="50" charset="-127"/>
                <a:hlinkClick r:id="rId2"/>
              </a:rPr>
              <a:t>http://opensource.org/</a:t>
            </a:r>
            <a:r>
              <a:rPr lang="en-US" altLang="ko-KR" sz="1200" dirty="0">
                <a:solidFill>
                  <a:schemeClr val="tx1"/>
                </a:solidFill>
                <a:latin typeface="+mn-lt"/>
                <a:ea typeface="나눔고딕" panose="020D0604000000000000" pitchFamily="50" charset="-127"/>
              </a:rPr>
              <a:t> - GNU, BSD, Apache, MIT </a:t>
            </a:r>
            <a:r>
              <a:rPr lang="ko-KR" altLang="en-US" sz="1200" dirty="0">
                <a:solidFill>
                  <a:schemeClr val="tx1"/>
                </a:solidFill>
                <a:latin typeface="+mn-lt"/>
                <a:ea typeface="나눔고딕" panose="020D0604000000000000" pitchFamily="50" charset="-127"/>
              </a:rPr>
              <a:t>등 </a:t>
            </a:r>
            <a:r>
              <a:rPr lang="en-US" altLang="ko-KR" sz="1200" dirty="0">
                <a:solidFill>
                  <a:schemeClr val="tx1"/>
                </a:solidFill>
                <a:latin typeface="+mn-lt"/>
                <a:ea typeface="나눔고딕" panose="020D0604000000000000" pitchFamily="50" charset="-127"/>
              </a:rPr>
              <a:t>70+ </a:t>
            </a:r>
            <a:r>
              <a:rPr lang="ko-KR" altLang="en-US" sz="1200" dirty="0">
                <a:solidFill>
                  <a:schemeClr val="tx1"/>
                </a:solidFill>
                <a:latin typeface="+mn-lt"/>
                <a:ea typeface="나눔고딕" panose="020D0604000000000000" pitchFamily="50" charset="-127"/>
              </a:rPr>
              <a:t>종</a:t>
            </a:r>
            <a:endParaRPr lang="en-US" altLang="ko-KR" sz="1200" dirty="0">
              <a:solidFill>
                <a:schemeClr val="tx1"/>
              </a:solidFill>
              <a:latin typeface="+mn-lt"/>
              <a:ea typeface="나눔고딕" panose="020D0604000000000000" pitchFamily="50" charset="-127"/>
            </a:endParaRPr>
          </a:p>
          <a:p>
            <a:pPr lvl="2">
              <a:lnSpc>
                <a:spcPct val="120000"/>
              </a:lnSpc>
            </a:pPr>
            <a:endParaRPr lang="en-US" altLang="ko-KR" sz="1400" dirty="0">
              <a:solidFill>
                <a:schemeClr val="tx1"/>
              </a:solidFill>
              <a:latin typeface="+mn-lt"/>
              <a:ea typeface="나눔고딕" panose="020D0604000000000000" pitchFamily="50" charset="-127"/>
            </a:endParaRPr>
          </a:p>
          <a:p>
            <a:pPr>
              <a:lnSpc>
                <a:spcPct val="120000"/>
              </a:lnSpc>
            </a:pPr>
            <a:r>
              <a:rPr lang="ko-KR" altLang="en-US" sz="1600" dirty="0">
                <a:solidFill>
                  <a:schemeClr val="tx1"/>
                </a:solidFill>
                <a:latin typeface="+mn-lt"/>
                <a:ea typeface="나눔고딕" panose="020D0604000000000000" pitchFamily="50" charset="-127"/>
              </a:rPr>
              <a:t>정의</a:t>
            </a:r>
            <a:r>
              <a:rPr lang="en-US" altLang="ko-KR" sz="1600" dirty="0">
                <a:solidFill>
                  <a:schemeClr val="tx1"/>
                </a:solidFill>
                <a:latin typeface="+mn-lt"/>
                <a:ea typeface="나눔고딕" panose="020D0604000000000000" pitchFamily="50" charset="-127"/>
              </a:rPr>
              <a:t>2: </a:t>
            </a:r>
            <a:r>
              <a:rPr lang="en-US" altLang="ko-KR" sz="1200" dirty="0">
                <a:solidFill>
                  <a:schemeClr val="tx1"/>
                </a:solidFill>
                <a:latin typeface="+mn-lt"/>
                <a:ea typeface="나눔고딕" panose="020D0604000000000000" pitchFamily="50" charset="-127"/>
              </a:rPr>
              <a:t>Community</a:t>
            </a:r>
            <a:r>
              <a:rPr lang="ko-KR" altLang="en-US" sz="1600" dirty="0">
                <a:solidFill>
                  <a:schemeClr val="tx1"/>
                </a:solidFill>
                <a:latin typeface="+mn-lt"/>
                <a:ea typeface="나눔고딕" panose="020D0604000000000000" pitchFamily="50" charset="-127"/>
              </a:rPr>
              <a:t>에서 </a:t>
            </a:r>
            <a:r>
              <a:rPr lang="en-US" altLang="ko-KR" sz="1200" dirty="0">
                <a:solidFill>
                  <a:schemeClr val="tx1"/>
                </a:solidFill>
                <a:latin typeface="+mn-lt"/>
                <a:ea typeface="나눔고딕" panose="020D0604000000000000" pitchFamily="50" charset="-127"/>
              </a:rPr>
              <a:t>Open Project</a:t>
            </a:r>
            <a:r>
              <a:rPr lang="ko-KR" altLang="en-US" sz="1600" dirty="0">
                <a:solidFill>
                  <a:schemeClr val="tx1"/>
                </a:solidFill>
                <a:latin typeface="+mn-lt"/>
                <a:ea typeface="나눔고딕" panose="020D0604000000000000" pitchFamily="50" charset="-127"/>
              </a:rPr>
              <a:t>로 집단 협업으로 만든 소프트웨어</a:t>
            </a:r>
            <a:endParaRPr lang="en-US" altLang="ko-KR" sz="1600" dirty="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endParaRPr lang="en-US" altLang="ko-KR" sz="1200" dirty="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r>
              <a:rPr lang="ko-KR" altLang="en-US" sz="1200" dirty="0">
                <a:solidFill>
                  <a:schemeClr val="tx1"/>
                </a:solidFill>
                <a:latin typeface="+mn-lt"/>
                <a:ea typeface="나눔고딕" panose="020D0604000000000000" pitchFamily="50" charset="-127"/>
              </a:rPr>
              <a:t> 강한 절차</a:t>
            </a:r>
            <a:r>
              <a:rPr lang="en-US" altLang="ko-KR" sz="1200" dirty="0">
                <a:solidFill>
                  <a:schemeClr val="tx1"/>
                </a:solidFill>
                <a:latin typeface="+mn-lt"/>
                <a:ea typeface="나눔고딕" panose="020D0604000000000000" pitchFamily="50" charset="-127"/>
              </a:rPr>
              <a:t>(process)</a:t>
            </a:r>
          </a:p>
          <a:p>
            <a:pPr lvl="2">
              <a:lnSpc>
                <a:spcPct val="120000"/>
              </a:lnSpc>
            </a:pPr>
            <a:r>
              <a:rPr lang="ko-KR" altLang="en-US" sz="1200" dirty="0">
                <a:solidFill>
                  <a:schemeClr val="tx1"/>
                </a:solidFill>
                <a:latin typeface="+mn-lt"/>
                <a:ea typeface="나눔고딕" panose="020D0604000000000000" pitchFamily="50" charset="-127"/>
              </a:rPr>
              <a:t>동료 검토 </a:t>
            </a:r>
            <a:r>
              <a:rPr lang="en-US" altLang="ko-KR" sz="1200" dirty="0">
                <a:solidFill>
                  <a:schemeClr val="tx1"/>
                </a:solidFill>
                <a:latin typeface="+mn-lt"/>
                <a:ea typeface="나눔고딕" panose="020D0604000000000000" pitchFamily="50" charset="-127"/>
              </a:rPr>
              <a:t>(Peer Review)</a:t>
            </a:r>
          </a:p>
          <a:p>
            <a:pPr lvl="2">
              <a:lnSpc>
                <a:spcPct val="120000"/>
              </a:lnSpc>
            </a:pPr>
            <a:r>
              <a:rPr lang="en-US" altLang="ko-KR" sz="1200" dirty="0">
                <a:solidFill>
                  <a:schemeClr val="tx1"/>
                </a:solidFill>
                <a:latin typeface="+mn-lt"/>
                <a:ea typeface="나눔고딕" panose="020D0604000000000000" pitchFamily="50" charset="-127"/>
              </a:rPr>
              <a:t>Maintainer / Committer</a:t>
            </a:r>
            <a:r>
              <a:rPr lang="ko-KR" altLang="en-US" sz="1200" dirty="0">
                <a:solidFill>
                  <a:schemeClr val="tx1"/>
                </a:solidFill>
                <a:latin typeface="+mn-lt"/>
                <a:ea typeface="나눔고딕" panose="020D0604000000000000" pitchFamily="50" charset="-127"/>
              </a:rPr>
              <a:t> 중심</a:t>
            </a:r>
            <a:endParaRPr lang="en-US" altLang="ko-KR" sz="1200" dirty="0">
              <a:solidFill>
                <a:schemeClr val="tx1"/>
              </a:solidFill>
              <a:latin typeface="+mn-lt"/>
              <a:ea typeface="나눔고딕" panose="020D0604000000000000" pitchFamily="50" charset="-127"/>
            </a:endParaRPr>
          </a:p>
          <a:p>
            <a:pPr lvl="2">
              <a:lnSpc>
                <a:spcPct val="120000"/>
              </a:lnSpc>
            </a:pPr>
            <a:r>
              <a:rPr lang="ko-KR" altLang="en-US" sz="1200" dirty="0">
                <a:solidFill>
                  <a:schemeClr val="tx1"/>
                </a:solidFill>
                <a:latin typeface="+mn-lt"/>
                <a:ea typeface="나눔고딕" panose="020D0604000000000000" pitchFamily="50" charset="-127"/>
              </a:rPr>
              <a:t>효율적 의사결정</a:t>
            </a:r>
            <a:endParaRPr lang="en-US" altLang="ko-KR" sz="1200" dirty="0">
              <a:solidFill>
                <a:schemeClr val="tx1"/>
              </a:solidFill>
              <a:latin typeface="+mn-lt"/>
              <a:ea typeface="나눔고딕" panose="020D0604000000000000" pitchFamily="50" charset="-127"/>
            </a:endParaRPr>
          </a:p>
          <a:p>
            <a:pPr lvl="2">
              <a:lnSpc>
                <a:spcPct val="120000"/>
              </a:lnSpc>
            </a:pPr>
            <a:r>
              <a:rPr lang="ko-KR" altLang="en-US" sz="1200" dirty="0">
                <a:solidFill>
                  <a:schemeClr val="tx1"/>
                </a:solidFill>
                <a:latin typeface="+mn-lt"/>
                <a:ea typeface="나눔고딕" panose="020D0604000000000000" pitchFamily="50" charset="-127"/>
              </a:rPr>
              <a:t>문서화</a:t>
            </a:r>
            <a:endParaRPr lang="en-US" altLang="ko-KR" sz="1200" dirty="0">
              <a:solidFill>
                <a:schemeClr val="tx1"/>
              </a:solidFill>
              <a:latin typeface="+mn-lt"/>
              <a:ea typeface="나눔고딕" panose="020D0604000000000000" pitchFamily="50" charset="-127"/>
            </a:endParaRPr>
          </a:p>
          <a:p>
            <a:pPr lvl="2">
              <a:lnSpc>
                <a:spcPct val="120000"/>
              </a:lnSpc>
            </a:pPr>
            <a:endParaRPr lang="ko-KR" altLang="en-US" sz="1200" dirty="0">
              <a:solidFill>
                <a:schemeClr val="tx1"/>
              </a:solidFill>
              <a:latin typeface="+mn-lt"/>
              <a:ea typeface="나눔고딕" panose="020D0604000000000000" pitchFamily="50" charset="-127"/>
            </a:endParaRPr>
          </a:p>
          <a:p>
            <a:pPr>
              <a:lnSpc>
                <a:spcPct val="120000"/>
              </a:lnSpc>
            </a:pPr>
            <a:endParaRPr lang="en-US" altLang="ko-KR" sz="1400" dirty="0">
              <a:solidFill>
                <a:schemeClr val="tx1"/>
              </a:solidFill>
              <a:latin typeface="+mn-lt"/>
              <a:ea typeface="나눔고딕" panose="020D0604000000000000" pitchFamily="50" charset="-127"/>
            </a:endParaRPr>
          </a:p>
          <a:p>
            <a:pPr lvl="1">
              <a:lnSpc>
                <a:spcPct val="120000"/>
              </a:lnSpc>
            </a:pPr>
            <a:endParaRPr lang="ko-KR" altLang="en-US" sz="1200" dirty="0">
              <a:solidFill>
                <a:schemeClr val="tx1"/>
              </a:solidFill>
              <a:latin typeface="+mn-lt"/>
              <a:ea typeface="나눔고딕" panose="020D0604000000000000" pitchFamily="50" charset="-127"/>
            </a:endParaRPr>
          </a:p>
        </p:txBody>
      </p:sp>
      <p:sp>
        <p:nvSpPr>
          <p:cNvPr id="5" name="슬라이드 번호 개체 틀 4"/>
          <p:cNvSpPr>
            <a:spLocks noGrp="1"/>
          </p:cNvSpPr>
          <p:nvPr>
            <p:ph type="sldNum" sz="quarter" idx="4294967295"/>
          </p:nvPr>
        </p:nvSpPr>
        <p:spPr>
          <a:xfrm>
            <a:off x="5314950" y="4767263"/>
            <a:ext cx="1543050" cy="274637"/>
          </a:xfrm>
        </p:spPr>
        <p:txBody>
          <a:bodyPr/>
          <a:lstStyle/>
          <a:p>
            <a:fld id="{CE9E0228-D197-4900-87FA-402179F69EB8}" type="slidenum">
              <a:rPr lang="ko-KR" altLang="en-US" smtClean="0"/>
              <a:pPr/>
              <a:t>7</a:t>
            </a:fld>
            <a:endParaRPr lang="ko-KR" altLang="en-US"/>
          </a:p>
        </p:txBody>
      </p:sp>
    </p:spTree>
    <p:extLst>
      <p:ext uri="{BB962C8B-B14F-4D97-AF65-F5344CB8AC3E}">
        <p14:creationId xmlns:p14="http://schemas.microsoft.com/office/powerpoint/2010/main" val="1386246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650" y="771550"/>
            <a:ext cx="6339277" cy="4176464"/>
          </a:xfrm>
          <a:prstGeom prst="rect">
            <a:avLst/>
          </a:prstGeom>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(9/10)</a:t>
            </a:r>
            <a:endParaRPr lang="ko-KR" altLang="en-US" dirty="0"/>
          </a:p>
        </p:txBody>
      </p:sp>
      <p:sp>
        <p:nvSpPr>
          <p:cNvPr id="4" name="직사각형 3"/>
          <p:cNvSpPr/>
          <p:nvPr/>
        </p:nvSpPr>
        <p:spPr>
          <a:xfrm>
            <a:off x="173650" y="1059582"/>
            <a:ext cx="231924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65321" y="4041890"/>
            <a:ext cx="1368152" cy="330060"/>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이 </a:t>
            </a:r>
          </a:p>
        </p:txBody>
      </p:sp>
      <p:sp>
        <p:nvSpPr>
          <p:cNvPr id="8" name="타원 7"/>
          <p:cNvSpPr/>
          <p:nvPr/>
        </p:nvSpPr>
        <p:spPr>
          <a:xfrm>
            <a:off x="3645024" y="3291830"/>
            <a:ext cx="144016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TextBox 6"/>
          <p:cNvSpPr txBox="1"/>
          <p:nvPr/>
        </p:nvSpPr>
        <p:spPr>
          <a:xfrm>
            <a:off x="3764005" y="3692826"/>
            <a:ext cx="2840842" cy="923330"/>
          </a:xfrm>
          <a:prstGeom prst="rect">
            <a:avLst/>
          </a:prstGeom>
          <a:solidFill>
            <a:schemeClr val="bg1"/>
          </a:solidFill>
          <a:ln>
            <a:solidFill>
              <a:srgbClr val="FF0000"/>
            </a:solidFill>
          </a:ln>
        </p:spPr>
        <p:txBody>
          <a:bodyPr wrap="none" rtlCol="0">
            <a:spAutoFit/>
          </a:bodyPr>
          <a:lstStyle/>
          <a:p>
            <a:pPr algn="ctr"/>
            <a:r>
              <a:rPr lang="ko-KR" altLang="en-US" sz="1350" dirty="0"/>
              <a:t>정말 </a:t>
            </a:r>
            <a:r>
              <a:rPr lang="en-US" altLang="ko-KR" sz="1350" dirty="0"/>
              <a:t>MERGE?</a:t>
            </a:r>
          </a:p>
          <a:p>
            <a:pPr algn="ctr"/>
            <a:r>
              <a:rPr lang="ko-KR" altLang="en-US" sz="1350" dirty="0"/>
              <a:t>누르면</a:t>
            </a:r>
            <a:r>
              <a:rPr lang="en-US" altLang="ko-KR" sz="1350" dirty="0"/>
              <a:t>… </a:t>
            </a:r>
            <a:r>
              <a:rPr lang="en-US" altLang="ko-KR" sz="1350" dirty="0" err="1"/>
              <a:t>minsuklee</a:t>
            </a:r>
            <a:r>
              <a:rPr lang="ko-KR" altLang="en-US" sz="1350" dirty="0"/>
              <a:t>의 수정 내용을</a:t>
            </a:r>
            <a:endParaRPr lang="en-US" altLang="ko-KR" sz="1350" dirty="0"/>
          </a:p>
          <a:p>
            <a:pPr algn="ctr"/>
            <a:r>
              <a:rPr lang="en-US" altLang="ko-KR" sz="1350" dirty="0"/>
              <a:t>master branch</a:t>
            </a:r>
            <a:r>
              <a:rPr lang="ko-KR" altLang="en-US" sz="1350" dirty="0"/>
              <a:t>와 </a:t>
            </a:r>
            <a:r>
              <a:rPr lang="en-US" altLang="ko-KR" sz="1350" dirty="0"/>
              <a:t>merge </a:t>
            </a:r>
            <a:r>
              <a:rPr lang="ko-KR" altLang="en-US" sz="1350" dirty="0"/>
              <a:t>함</a:t>
            </a:r>
            <a:endParaRPr lang="en-US" altLang="ko-KR" sz="1350" dirty="0"/>
          </a:p>
          <a:p>
            <a:pPr algn="ctr"/>
            <a:r>
              <a:rPr lang="en-US" altLang="ko-KR" sz="1350" dirty="0"/>
              <a:t>(confirm/comment </a:t>
            </a:r>
            <a:r>
              <a:rPr lang="ko-KR" altLang="en-US" sz="1350" dirty="0"/>
              <a:t>화면 경유</a:t>
            </a:r>
            <a:endParaRPr lang="en-US" altLang="ko-KR" sz="1350" dirty="0"/>
          </a:p>
        </p:txBody>
      </p:sp>
    </p:spTree>
    <p:extLst>
      <p:ext uri="{BB962C8B-B14F-4D97-AF65-F5344CB8AC3E}">
        <p14:creationId xmlns:p14="http://schemas.microsoft.com/office/powerpoint/2010/main" val="2315860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205492" y="679075"/>
            <a:ext cx="5496427" cy="2900738"/>
          </a:xfrm>
          <a:prstGeom prst="rect">
            <a:avLst/>
          </a:prstGeom>
          <a:ln>
            <a:solidFill>
              <a:schemeClr val="tx1"/>
            </a:solidFill>
          </a:ln>
        </p:spPr>
      </p:pic>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a:t>(10/10)</a:t>
            </a:r>
            <a:endParaRPr lang="ko-KR" altLang="en-US" dirty="0"/>
          </a:p>
        </p:txBody>
      </p:sp>
      <p:sp>
        <p:nvSpPr>
          <p:cNvPr id="4" name="직사각형 3"/>
          <p:cNvSpPr/>
          <p:nvPr/>
        </p:nvSpPr>
        <p:spPr>
          <a:xfrm>
            <a:off x="4653136" y="1600996"/>
            <a:ext cx="1095110"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2348880" y="3351481"/>
            <a:ext cx="4352434" cy="1668541"/>
            <a:chOff x="2348880" y="3351481"/>
            <a:chExt cx="4352434" cy="1668541"/>
          </a:xfrm>
        </p:grpSpPr>
        <p:pic>
          <p:nvPicPr>
            <p:cNvPr id="6" name="그림 5"/>
            <p:cNvPicPr>
              <a:picLocks noChangeAspect="1"/>
            </p:cNvPicPr>
            <p:nvPr/>
          </p:nvPicPr>
          <p:blipFill>
            <a:blip r:embed="rId3"/>
            <a:stretch>
              <a:fillRect/>
            </a:stretch>
          </p:blipFill>
          <p:spPr>
            <a:xfrm>
              <a:off x="2348880" y="3351481"/>
              <a:ext cx="4352434" cy="1569156"/>
            </a:xfrm>
            <a:prstGeom prst="rect">
              <a:avLst/>
            </a:prstGeom>
            <a:ln>
              <a:solidFill>
                <a:schemeClr val="tx1"/>
              </a:solidFill>
            </a:ln>
          </p:spPr>
        </p:pic>
        <p:sp>
          <p:nvSpPr>
            <p:cNvPr id="5" name="직사각형 4"/>
            <p:cNvSpPr/>
            <p:nvPr/>
          </p:nvSpPr>
          <p:spPr>
            <a:xfrm>
              <a:off x="3356992" y="4453401"/>
              <a:ext cx="2016224" cy="566621"/>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이 </a:t>
              </a:r>
            </a:p>
          </p:txBody>
        </p:sp>
      </p:grpSp>
      <p:sp>
        <p:nvSpPr>
          <p:cNvPr id="10" name="직사각형 9"/>
          <p:cNvSpPr/>
          <p:nvPr/>
        </p:nvSpPr>
        <p:spPr>
          <a:xfrm>
            <a:off x="1556792" y="3026283"/>
            <a:ext cx="1296144"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a:stCxn id="4" idx="1"/>
            <a:endCxn id="10" idx="3"/>
          </p:cNvCxnSpPr>
          <p:nvPr/>
        </p:nvCxnSpPr>
        <p:spPr>
          <a:xfrm flipH="1">
            <a:off x="2852936" y="1745012"/>
            <a:ext cx="1800200" cy="1425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4704" y="3945570"/>
            <a:ext cx="1518364" cy="507831"/>
          </a:xfrm>
          <a:prstGeom prst="rect">
            <a:avLst/>
          </a:prstGeom>
          <a:solidFill>
            <a:schemeClr val="bg1"/>
          </a:solidFill>
          <a:ln>
            <a:solidFill>
              <a:srgbClr val="FF0000"/>
            </a:solidFill>
          </a:ln>
        </p:spPr>
        <p:txBody>
          <a:bodyPr wrap="none" rtlCol="0">
            <a:spAutoFit/>
          </a:bodyPr>
          <a:lstStyle/>
          <a:p>
            <a:pPr algn="ctr"/>
            <a:r>
              <a:rPr lang="en-US" altLang="ko-KR" sz="1350" dirty="0" err="1"/>
              <a:t>minsuklee</a:t>
            </a:r>
            <a:r>
              <a:rPr lang="ko-KR" altLang="en-US" sz="1350" dirty="0"/>
              <a:t>의</a:t>
            </a:r>
            <a:endParaRPr lang="en-US" altLang="ko-KR" sz="1350" dirty="0"/>
          </a:p>
          <a:p>
            <a:pPr algn="ctr"/>
            <a:r>
              <a:rPr lang="ko-KR" altLang="en-US" sz="1350" dirty="0"/>
              <a:t>수정 내용 반영됨</a:t>
            </a:r>
            <a:endParaRPr lang="en-US" altLang="ko-KR" sz="1350" dirty="0"/>
          </a:p>
        </p:txBody>
      </p:sp>
    </p:spTree>
    <p:extLst>
      <p:ext uri="{BB962C8B-B14F-4D97-AF65-F5344CB8AC3E}">
        <p14:creationId xmlns:p14="http://schemas.microsoft.com/office/powerpoint/2010/main" val="12305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36712" y="1635646"/>
            <a:ext cx="5143500" cy="1790700"/>
          </a:xfrm>
        </p:spPr>
        <p:txBody>
          <a:bodyPr anchor="ctr"/>
          <a:lstStyle/>
          <a:p>
            <a:r>
              <a:rPr lang="en-US" altLang="ko-KR" dirty="0" err="1"/>
              <a:t>git</a:t>
            </a:r>
            <a:endParaRPr lang="ko-KR" altLang="en-US" dirty="0"/>
          </a:p>
        </p:txBody>
      </p:sp>
    </p:spTree>
    <p:extLst>
      <p:ext uri="{BB962C8B-B14F-4D97-AF65-F5344CB8AC3E}">
        <p14:creationId xmlns:p14="http://schemas.microsoft.com/office/powerpoint/2010/main" val="714187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80482" y="1203598"/>
            <a:ext cx="5656830" cy="3666464"/>
          </a:xfrm>
          <a:prstGeom prst="rect">
            <a:avLst/>
          </a:prstGeom>
        </p:spPr>
      </p:pic>
      <p:sp>
        <p:nvSpPr>
          <p:cNvPr id="5" name="직사각형 4"/>
          <p:cNvSpPr/>
          <p:nvPr/>
        </p:nvSpPr>
        <p:spPr>
          <a:xfrm>
            <a:off x="2892427" y="770818"/>
            <a:ext cx="3965573" cy="415498"/>
          </a:xfrm>
          <a:prstGeom prst="rect">
            <a:avLst/>
          </a:prstGeom>
        </p:spPr>
        <p:txBody>
          <a:bodyPr wrap="none">
            <a:spAutoFit/>
          </a:bodyPr>
          <a:lstStyle/>
          <a:p>
            <a:r>
              <a:rPr lang="ko-KR" altLang="en-US" sz="2100" dirty="0">
                <a:hlinkClick r:id="rId3"/>
              </a:rPr>
              <a:t>http://git-scm.com/downloads</a:t>
            </a:r>
            <a:r>
              <a:rPr lang="ko-KR" altLang="en-US" sz="2100" dirty="0"/>
              <a:t> </a:t>
            </a:r>
          </a:p>
        </p:txBody>
      </p:sp>
      <p:sp>
        <p:nvSpPr>
          <p:cNvPr id="6" name="TextBox 5"/>
          <p:cNvSpPr txBox="1"/>
          <p:nvPr/>
        </p:nvSpPr>
        <p:spPr>
          <a:xfrm>
            <a:off x="3017682" y="3650332"/>
            <a:ext cx="3050835" cy="1061829"/>
          </a:xfrm>
          <a:prstGeom prst="rect">
            <a:avLst/>
          </a:prstGeom>
          <a:solidFill>
            <a:schemeClr val="bg1"/>
          </a:solidFill>
          <a:ln w="38100">
            <a:solidFill>
              <a:srgbClr val="FF0000"/>
            </a:solidFill>
          </a:ln>
        </p:spPr>
        <p:txBody>
          <a:bodyPr wrap="none" rtlCol="0">
            <a:spAutoFit/>
          </a:bodyPr>
          <a:lstStyle/>
          <a:p>
            <a:r>
              <a:rPr lang="en-US" altLang="ko-KR" sz="2100" dirty="0"/>
              <a:t>OR</a:t>
            </a:r>
          </a:p>
          <a:p>
            <a:pPr lvl="0"/>
            <a:r>
              <a:rPr lang="en-US" altLang="ko-KR" sz="2100" dirty="0">
                <a:latin typeface="Arial Unicode MS" panose="020B0604020202020204" pitchFamily="50" charset="-127"/>
              </a:rPr>
              <a:t>$ </a:t>
            </a:r>
            <a:r>
              <a:rPr lang="ko-KR" altLang="ko-KR" sz="2100" dirty="0">
                <a:latin typeface="Arial Unicode MS" panose="020B0604020202020204" pitchFamily="50" charset="-127"/>
              </a:rPr>
              <a:t>sudo apt-get update </a:t>
            </a:r>
            <a:endParaRPr lang="en-US" altLang="ko-KR" sz="2100" dirty="0">
              <a:latin typeface="Arial Unicode MS" panose="020B0604020202020204" pitchFamily="50" charset="-127"/>
            </a:endParaRPr>
          </a:p>
          <a:p>
            <a:pPr lvl="0"/>
            <a:r>
              <a:rPr lang="en-US" altLang="ko-KR" sz="2100" dirty="0">
                <a:latin typeface="Arial Unicode MS" panose="020B0604020202020204" pitchFamily="50" charset="-127"/>
              </a:rPr>
              <a:t>$ </a:t>
            </a:r>
            <a:r>
              <a:rPr lang="ko-KR" altLang="ko-KR" sz="2100" dirty="0">
                <a:latin typeface="Arial Unicode MS" panose="020B0604020202020204" pitchFamily="50" charset="-127"/>
              </a:rPr>
              <a:t>sudo apt-get install git</a:t>
            </a:r>
            <a:r>
              <a:rPr lang="ko-KR" altLang="ko-KR" sz="600" dirty="0"/>
              <a:t> </a:t>
            </a:r>
            <a:endParaRPr lang="ko-KR" altLang="ko-KR" sz="4050" dirty="0">
              <a:latin typeface="Arial" panose="020B0604020202020204" pitchFamily="34" charset="0"/>
            </a:endParaRPr>
          </a:p>
        </p:txBody>
      </p:sp>
      <p:sp>
        <p:nvSpPr>
          <p:cNvPr id="3" name="제목 2"/>
          <p:cNvSpPr>
            <a:spLocks noGrp="1"/>
          </p:cNvSpPr>
          <p:nvPr>
            <p:ph type="title"/>
          </p:nvPr>
        </p:nvSpPr>
        <p:spPr/>
        <p:txBody>
          <a:bodyPr>
            <a:normAutofit/>
          </a:bodyPr>
          <a:lstStyle/>
          <a:p>
            <a:r>
              <a:rPr lang="en-US" altLang="ko-KR" dirty="0"/>
              <a:t>Local</a:t>
            </a:r>
            <a:r>
              <a:rPr lang="ko-KR" altLang="en-US" dirty="0"/>
              <a:t>에서 </a:t>
            </a:r>
            <a:r>
              <a:rPr lang="en-US" altLang="ko-KR" dirty="0"/>
              <a:t>… </a:t>
            </a:r>
            <a:r>
              <a:rPr lang="en-US" altLang="ko-KR" dirty="0" err="1"/>
              <a:t>git</a:t>
            </a:r>
            <a:r>
              <a:rPr lang="en-US" altLang="ko-KR" dirty="0"/>
              <a:t> download</a:t>
            </a:r>
            <a:endParaRPr lang="ko-KR" altLang="en-US" dirty="0"/>
          </a:p>
        </p:txBody>
      </p:sp>
    </p:spTree>
    <p:extLst>
      <p:ext uri="{BB962C8B-B14F-4D97-AF65-F5344CB8AC3E}">
        <p14:creationId xmlns:p14="http://schemas.microsoft.com/office/powerpoint/2010/main" val="3415431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870" y="247990"/>
            <a:ext cx="5733305" cy="611982"/>
          </a:xfrm>
          <a:prstGeom prst="rect">
            <a:avLst/>
          </a:prstGeom>
        </p:spPr>
      </p:pic>
      <p:sp>
        <p:nvSpPr>
          <p:cNvPr id="3" name="직사각형 2"/>
          <p:cNvSpPr/>
          <p:nvPr/>
        </p:nvSpPr>
        <p:spPr>
          <a:xfrm>
            <a:off x="3902802" y="897242"/>
            <a:ext cx="2835456" cy="415498"/>
          </a:xfrm>
          <a:prstGeom prst="rect">
            <a:avLst/>
          </a:prstGeom>
        </p:spPr>
        <p:txBody>
          <a:bodyPr wrap="none">
            <a:spAutoFit/>
          </a:bodyPr>
          <a:lstStyle/>
          <a:p>
            <a:r>
              <a:rPr lang="ko-KR" altLang="en-US" sz="2100" dirty="0"/>
              <a:t>C:\Program Files\Git</a:t>
            </a:r>
          </a:p>
        </p:txBody>
      </p:sp>
      <p:pic>
        <p:nvPicPr>
          <p:cNvPr id="4" name="그림 3"/>
          <p:cNvPicPr>
            <a:picLocks noChangeAspect="1"/>
          </p:cNvPicPr>
          <p:nvPr/>
        </p:nvPicPr>
        <p:blipFill>
          <a:blip r:embed="rId3"/>
          <a:stretch>
            <a:fillRect/>
          </a:stretch>
        </p:blipFill>
        <p:spPr>
          <a:xfrm>
            <a:off x="973798" y="1344555"/>
            <a:ext cx="5764460" cy="2868216"/>
          </a:xfrm>
          <a:prstGeom prst="rect">
            <a:avLst/>
          </a:prstGeom>
        </p:spPr>
      </p:pic>
      <p:sp>
        <p:nvSpPr>
          <p:cNvPr id="5" name="오른쪽 화살표 4"/>
          <p:cNvSpPr/>
          <p:nvPr/>
        </p:nvSpPr>
        <p:spPr>
          <a:xfrm>
            <a:off x="208870" y="3145972"/>
            <a:ext cx="683759" cy="217714"/>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834361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45816" y="337457"/>
            <a:ext cx="6587728" cy="4354286"/>
          </a:xfrm>
          <a:prstGeom prst="rect">
            <a:avLst/>
          </a:prstGeom>
        </p:spPr>
      </p:pic>
      <p:sp>
        <p:nvSpPr>
          <p:cNvPr id="3" name="타원 2"/>
          <p:cNvSpPr/>
          <p:nvPr/>
        </p:nvSpPr>
        <p:spPr>
          <a:xfrm>
            <a:off x="366763" y="925286"/>
            <a:ext cx="2056039" cy="685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TextBox 3"/>
          <p:cNvSpPr txBox="1"/>
          <p:nvPr/>
        </p:nvSpPr>
        <p:spPr>
          <a:xfrm>
            <a:off x="2924944" y="2671872"/>
            <a:ext cx="3305713" cy="1692771"/>
          </a:xfrm>
          <a:prstGeom prst="rect">
            <a:avLst/>
          </a:prstGeom>
          <a:solidFill>
            <a:schemeClr val="bg1"/>
          </a:solidFill>
          <a:ln w="38100">
            <a:solidFill>
              <a:srgbClr val="FF0000"/>
            </a:solidFill>
          </a:ln>
        </p:spPr>
        <p:txBody>
          <a:bodyPr wrap="none" rtlCol="0">
            <a:spAutoFit/>
          </a:bodyPr>
          <a:lstStyle/>
          <a:p>
            <a:pPr lvl="0"/>
            <a:r>
              <a:rPr lang="en-US" altLang="ko-KR" sz="1600" dirty="0" err="1">
                <a:solidFill>
                  <a:srgbClr val="FF0000"/>
                </a:solidFill>
                <a:latin typeface="Arial Unicode MS" panose="020B0604020202020204" pitchFamily="50" charset="-127"/>
              </a:rPr>
              <a:t>Mingw</a:t>
            </a:r>
            <a:r>
              <a:rPr lang="ko-KR" altLang="en-US" sz="1600" dirty="0">
                <a:solidFill>
                  <a:srgbClr val="FF0000"/>
                </a:solidFill>
                <a:latin typeface="Arial Unicode MS" panose="020B0604020202020204" pitchFamily="50" charset="-127"/>
              </a:rPr>
              <a:t>는 처음이지</a:t>
            </a:r>
            <a:r>
              <a:rPr lang="en-US" altLang="ko-KR" sz="1600" dirty="0">
                <a:solidFill>
                  <a:srgbClr val="FF0000"/>
                </a:solidFill>
                <a:latin typeface="Arial Unicode MS" panose="020B0604020202020204" pitchFamily="50" charset="-127"/>
              </a:rPr>
              <a:t>?</a:t>
            </a:r>
          </a:p>
          <a:p>
            <a:pPr lvl="0"/>
            <a:endParaRPr lang="en-US" altLang="ko-KR" sz="2800" dirty="0">
              <a:latin typeface="Arial Unicode MS" panose="020B0604020202020204" pitchFamily="50" charset="-127"/>
            </a:endParaRPr>
          </a:p>
          <a:p>
            <a:pPr lvl="0"/>
            <a:r>
              <a:rPr lang="en-US" altLang="ko-KR" sz="2800" dirty="0">
                <a:latin typeface="Arial Unicode MS" panose="020B0604020202020204" pitchFamily="50" charset="-127"/>
              </a:rPr>
              <a:t>$ cd /c</a:t>
            </a:r>
          </a:p>
          <a:p>
            <a:pPr lvl="0"/>
            <a:r>
              <a:rPr lang="ko-KR" altLang="en-US" sz="2800" dirty="0">
                <a:latin typeface="Arial Unicode MS" panose="020B0604020202020204" pitchFamily="50" charset="-127"/>
              </a:rPr>
              <a:t>하면 </a:t>
            </a:r>
            <a:r>
              <a:rPr lang="en-US" altLang="ko-KR" sz="2800" dirty="0">
                <a:latin typeface="Arial Unicode MS" panose="020B0604020202020204" pitchFamily="50" charset="-127"/>
              </a:rPr>
              <a:t>C:\&gt; </a:t>
            </a:r>
            <a:r>
              <a:rPr lang="ko-KR" altLang="en-US" sz="2800" dirty="0">
                <a:latin typeface="Arial Unicode MS" panose="020B0604020202020204" pitchFamily="50" charset="-127"/>
              </a:rPr>
              <a:t>위치로 감</a:t>
            </a:r>
            <a:endParaRPr lang="ko-KR" altLang="ko-KR" sz="4800" dirty="0">
              <a:latin typeface="Arial" panose="020B0604020202020204" pitchFamily="34" charset="0"/>
            </a:endParaRPr>
          </a:p>
        </p:txBody>
      </p:sp>
    </p:spTree>
    <p:extLst>
      <p:ext uri="{BB962C8B-B14F-4D97-AF65-F5344CB8AC3E}">
        <p14:creationId xmlns:p14="http://schemas.microsoft.com/office/powerpoint/2010/main" val="2098280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설정</a:t>
            </a:r>
            <a:r>
              <a:rPr lang="en-US" altLang="ko-KR" dirty="0"/>
              <a:t> </a:t>
            </a:r>
            <a:r>
              <a:rPr lang="ko-KR" altLang="en-US" dirty="0"/>
              <a:t>후 </a:t>
            </a:r>
            <a:r>
              <a:rPr lang="en-US" altLang="ko-KR" dirty="0"/>
              <a:t>clone </a:t>
            </a:r>
            <a:r>
              <a:rPr lang="ko-KR" altLang="en-US" dirty="0"/>
              <a:t>해 옴</a:t>
            </a:r>
          </a:p>
        </p:txBody>
      </p:sp>
      <p:pic>
        <p:nvPicPr>
          <p:cNvPr id="3" name="그림 2"/>
          <p:cNvPicPr>
            <a:picLocks noChangeAspect="1"/>
          </p:cNvPicPr>
          <p:nvPr/>
        </p:nvPicPr>
        <p:blipFill>
          <a:blip r:embed="rId2"/>
          <a:stretch>
            <a:fillRect/>
          </a:stretch>
        </p:blipFill>
        <p:spPr>
          <a:xfrm>
            <a:off x="118211" y="1143001"/>
            <a:ext cx="6690476" cy="3873953"/>
          </a:xfrm>
          <a:prstGeom prst="rect">
            <a:avLst/>
          </a:prstGeom>
        </p:spPr>
      </p:pic>
      <p:sp>
        <p:nvSpPr>
          <p:cNvPr id="4" name="직사각형 3"/>
          <p:cNvSpPr/>
          <p:nvPr/>
        </p:nvSpPr>
        <p:spPr>
          <a:xfrm>
            <a:off x="1340768" y="699542"/>
            <a:ext cx="4320480" cy="369332"/>
          </a:xfrm>
          <a:prstGeom prst="rect">
            <a:avLst/>
          </a:prstGeom>
        </p:spPr>
        <p:txBody>
          <a:bodyPr wrap="square">
            <a:spAutoFit/>
          </a:bodyPr>
          <a:lstStyle/>
          <a:p>
            <a:r>
              <a:rPr lang="en-US" altLang="ko-KR" dirty="0"/>
              <a:t>clone : remote repository</a:t>
            </a:r>
            <a:r>
              <a:rPr lang="ko-KR" altLang="en-US" dirty="0"/>
              <a:t>를 복사해옴</a:t>
            </a:r>
          </a:p>
        </p:txBody>
      </p:sp>
    </p:spTree>
    <p:extLst>
      <p:ext uri="{BB962C8B-B14F-4D97-AF65-F5344CB8AC3E}">
        <p14:creationId xmlns:p14="http://schemas.microsoft.com/office/powerpoint/2010/main" val="1489734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당연히</a:t>
            </a:r>
            <a:r>
              <a:rPr lang="en-US" altLang="ko-KR" dirty="0"/>
              <a:t> GUI version</a:t>
            </a:r>
            <a:r>
              <a:rPr lang="ko-KR" altLang="en-US" dirty="0"/>
              <a:t>도 있음</a:t>
            </a:r>
          </a:p>
        </p:txBody>
      </p:sp>
      <p:pic>
        <p:nvPicPr>
          <p:cNvPr id="3" name="그림 2"/>
          <p:cNvPicPr>
            <a:picLocks noChangeAspect="1"/>
          </p:cNvPicPr>
          <p:nvPr/>
        </p:nvPicPr>
        <p:blipFill>
          <a:blip r:embed="rId2"/>
          <a:stretch>
            <a:fillRect/>
          </a:stretch>
        </p:blipFill>
        <p:spPr>
          <a:xfrm>
            <a:off x="91773" y="771550"/>
            <a:ext cx="3256181" cy="4166004"/>
          </a:xfrm>
          <a:prstGeom prst="rect">
            <a:avLst/>
          </a:prstGeom>
        </p:spPr>
      </p:pic>
      <p:pic>
        <p:nvPicPr>
          <p:cNvPr id="4" name="그림 3"/>
          <p:cNvPicPr>
            <a:picLocks noChangeAspect="1"/>
          </p:cNvPicPr>
          <p:nvPr/>
        </p:nvPicPr>
        <p:blipFill>
          <a:blip r:embed="rId3"/>
          <a:stretch>
            <a:fillRect/>
          </a:stretch>
        </p:blipFill>
        <p:spPr>
          <a:xfrm>
            <a:off x="3424481" y="771550"/>
            <a:ext cx="3316887" cy="4161575"/>
          </a:xfrm>
          <a:prstGeom prst="rect">
            <a:avLst/>
          </a:prstGeom>
        </p:spPr>
      </p:pic>
      <p:sp>
        <p:nvSpPr>
          <p:cNvPr id="6" name="직사각형 5"/>
          <p:cNvSpPr/>
          <p:nvPr/>
        </p:nvSpPr>
        <p:spPr>
          <a:xfrm>
            <a:off x="4162515" y="379694"/>
            <a:ext cx="2722125" cy="276999"/>
          </a:xfrm>
          <a:prstGeom prst="rect">
            <a:avLst/>
          </a:prstGeom>
        </p:spPr>
        <p:txBody>
          <a:bodyPr wrap="square">
            <a:spAutoFit/>
          </a:bodyPr>
          <a:lstStyle/>
          <a:p>
            <a:r>
              <a:rPr lang="ko-KR" altLang="en-US" sz="1200" dirty="0">
                <a:hlinkClick r:id="rId4"/>
              </a:rPr>
              <a:t>http://git-scm.com/downloads/guis</a:t>
            </a:r>
            <a:r>
              <a:rPr lang="ko-KR" altLang="en-US" sz="1200" dirty="0"/>
              <a:t> </a:t>
            </a:r>
          </a:p>
        </p:txBody>
      </p:sp>
    </p:spTree>
    <p:extLst>
      <p:ext uri="{BB962C8B-B14F-4D97-AF65-F5344CB8AC3E}">
        <p14:creationId xmlns:p14="http://schemas.microsoft.com/office/powerpoint/2010/main" val="2513172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그리고</a:t>
            </a:r>
            <a:r>
              <a:rPr lang="en-US" altLang="ko-KR" dirty="0"/>
              <a:t> …</a:t>
            </a:r>
            <a:endParaRPr lang="ko-KR" altLang="en-US" dirty="0"/>
          </a:p>
        </p:txBody>
      </p:sp>
      <p:sp>
        <p:nvSpPr>
          <p:cNvPr id="3" name="내용 개체 틀 2"/>
          <p:cNvSpPr>
            <a:spLocks noGrp="1"/>
          </p:cNvSpPr>
          <p:nvPr>
            <p:ph idx="1"/>
          </p:nvPr>
        </p:nvSpPr>
        <p:spPr/>
        <p:txBody>
          <a:bodyPr/>
          <a:lstStyle/>
          <a:p>
            <a:r>
              <a:rPr lang="en-US" altLang="ko-KR" dirty="0"/>
              <a:t> </a:t>
            </a:r>
            <a:r>
              <a:rPr lang="ko-KR" altLang="en-US" dirty="0"/>
              <a:t>모든 </a:t>
            </a:r>
            <a:r>
              <a:rPr lang="en-US" altLang="ko-KR" dirty="0"/>
              <a:t>IDE</a:t>
            </a:r>
            <a:r>
              <a:rPr lang="ko-KR" altLang="en-US" dirty="0"/>
              <a:t>가 </a:t>
            </a:r>
            <a:r>
              <a:rPr lang="en-US" altLang="ko-KR" dirty="0" err="1"/>
              <a:t>git</a:t>
            </a:r>
            <a:r>
              <a:rPr lang="ko-KR" altLang="en-US" dirty="0"/>
              <a:t>을 지원</a:t>
            </a:r>
            <a:endParaRPr lang="en-US" altLang="ko-KR" dirty="0"/>
          </a:p>
          <a:p>
            <a:pPr lvl="1"/>
            <a:r>
              <a:rPr lang="en-US" altLang="ko-KR" dirty="0">
                <a:solidFill>
                  <a:schemeClr val="tx1"/>
                </a:solidFill>
              </a:rPr>
              <a:t>Eclipse</a:t>
            </a:r>
          </a:p>
          <a:p>
            <a:pPr lvl="1"/>
            <a:r>
              <a:rPr lang="en-US" altLang="ko-KR" dirty="0" err="1">
                <a:solidFill>
                  <a:schemeClr val="tx1"/>
                </a:solidFill>
              </a:rPr>
              <a:t>IntelliJ</a:t>
            </a:r>
            <a:endParaRPr lang="en-US" altLang="ko-KR" dirty="0">
              <a:solidFill>
                <a:schemeClr val="tx1"/>
              </a:solidFill>
            </a:endParaRPr>
          </a:p>
          <a:p>
            <a:pPr lvl="1"/>
            <a:r>
              <a:rPr lang="en-US" altLang="ko-KR" dirty="0">
                <a:solidFill>
                  <a:schemeClr val="tx1"/>
                </a:solidFill>
              </a:rPr>
              <a:t>Visual Studio Code</a:t>
            </a:r>
          </a:p>
          <a:p>
            <a:pPr lvl="1"/>
            <a:endParaRPr lang="en-US" altLang="ko-KR" dirty="0">
              <a:solidFill>
                <a:schemeClr val="tx1"/>
              </a:solidFill>
            </a:endParaRPr>
          </a:p>
          <a:p>
            <a:r>
              <a:rPr lang="en-US" altLang="ko-KR" dirty="0"/>
              <a:t> </a:t>
            </a:r>
            <a:r>
              <a:rPr lang="ko-KR" altLang="en-US" dirty="0"/>
              <a:t>모든 똘똘한 </a:t>
            </a:r>
            <a:r>
              <a:rPr lang="en-US" altLang="ko-KR" dirty="0"/>
              <a:t>Editor</a:t>
            </a:r>
            <a:r>
              <a:rPr lang="ko-KR" altLang="en-US" dirty="0"/>
              <a:t>도</a:t>
            </a:r>
            <a:endParaRPr lang="en-US" altLang="ko-KR" dirty="0"/>
          </a:p>
          <a:p>
            <a:pPr lvl="1"/>
            <a:r>
              <a:rPr lang="en-US" altLang="ko-KR" dirty="0">
                <a:solidFill>
                  <a:schemeClr val="tx1"/>
                </a:solidFill>
              </a:rPr>
              <a:t>Sublime Text</a:t>
            </a:r>
          </a:p>
          <a:p>
            <a:pPr lvl="1"/>
            <a:r>
              <a:rPr lang="en-US" altLang="ko-KR" dirty="0">
                <a:solidFill>
                  <a:schemeClr val="tx1"/>
                </a:solidFill>
              </a:rPr>
              <a:t>Notepad++</a:t>
            </a:r>
          </a:p>
          <a:p>
            <a:pPr lvl="1"/>
            <a:r>
              <a:rPr lang="en-US" altLang="ko-KR" dirty="0">
                <a:solidFill>
                  <a:schemeClr val="tx1"/>
                </a:solidFill>
              </a:rPr>
              <a:t>Atom</a:t>
            </a:r>
          </a:p>
          <a:p>
            <a:pPr lvl="1"/>
            <a:endParaRPr lang="ko-KR" altLang="en-US" dirty="0">
              <a:solidFill>
                <a:schemeClr val="tx1"/>
              </a:solidFill>
            </a:endParaRPr>
          </a:p>
        </p:txBody>
      </p:sp>
      <p:pic>
        <p:nvPicPr>
          <p:cNvPr id="1026" name="Picture 2" descr="EGit 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122" y="923261"/>
            <a:ext cx="3168352" cy="189336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1389843" y="3216506"/>
            <a:ext cx="5212631" cy="1777796"/>
          </a:xfrm>
          <a:prstGeom prst="rect">
            <a:avLst/>
          </a:prstGeom>
        </p:spPr>
      </p:pic>
    </p:spTree>
    <p:extLst>
      <p:ext uri="{BB962C8B-B14F-4D97-AF65-F5344CB8AC3E}">
        <p14:creationId xmlns:p14="http://schemas.microsoft.com/office/powerpoint/2010/main" val="5935411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8"/>
          <p:cNvSpPr txBox="1">
            <a:spLocks noChangeArrowheads="1"/>
          </p:cNvSpPr>
          <p:nvPr/>
        </p:nvSpPr>
        <p:spPr bwMode="auto">
          <a:xfrm>
            <a:off x="94847" y="706622"/>
            <a:ext cx="6646522"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a:t>
            </a:r>
            <a:r>
              <a:rPr lang="en-US" altLang="ko-KR" sz="1500" b="1" dirty="0" err="1">
                <a:latin typeface="+mn-ea"/>
              </a:rPr>
              <a:t>config</a:t>
            </a:r>
            <a:r>
              <a:rPr lang="en-US" altLang="ko-KR" sz="1500" b="1" dirty="0">
                <a:latin typeface="+mn-ea"/>
              </a:rPr>
              <a:t> --global </a:t>
            </a:r>
            <a:r>
              <a:rPr lang="en-US" altLang="ko-KR" sz="1500" b="1" dirty="0" err="1">
                <a:latin typeface="+mn-ea"/>
              </a:rPr>
              <a:t>user.email</a:t>
            </a:r>
            <a:r>
              <a:rPr lang="en-US" altLang="ko-KR" sz="1500" b="1" dirty="0">
                <a:latin typeface="+mn-ea"/>
              </a:rPr>
              <a:t> “name@domain.com“</a:t>
            </a: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a:t>
            </a:r>
            <a:r>
              <a:rPr lang="en-US" altLang="ko-KR" sz="1500" b="1" dirty="0" err="1">
                <a:latin typeface="+mn-ea"/>
              </a:rPr>
              <a:t>config</a:t>
            </a:r>
            <a:r>
              <a:rPr lang="en-US" altLang="ko-KR" sz="1500" b="1" dirty="0">
                <a:latin typeface="+mn-ea"/>
              </a:rPr>
              <a:t> –global user.name “</a:t>
            </a:r>
            <a:r>
              <a:rPr lang="en-US" altLang="ko-KR" sz="1500" b="1" dirty="0" err="1">
                <a:latin typeface="+mn-ea"/>
              </a:rPr>
              <a:t>your_name</a:t>
            </a:r>
            <a:r>
              <a:rPr lang="en-US" altLang="ko-KR" sz="1500" b="1" dirty="0">
                <a:latin typeface="+mn-ea"/>
              </a:rPr>
              <a:t>“</a:t>
            </a: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clone </a:t>
            </a:r>
            <a:r>
              <a:rPr lang="en-US" altLang="ko-KR" sz="1500" b="1" dirty="0">
                <a:solidFill>
                  <a:srgbClr val="0070C0"/>
                </a:solidFill>
                <a:latin typeface="+mn-ea"/>
              </a:rPr>
              <a:t>https://github.com/&lt;id&gt;/&lt;test-repo.git&gt;</a:t>
            </a:r>
          </a:p>
          <a:p>
            <a:pPr>
              <a:lnSpc>
                <a:spcPct val="150000"/>
              </a:lnSpc>
              <a:defRPr/>
            </a:pPr>
            <a:r>
              <a:rPr lang="en-US" altLang="ko-KR" sz="1500" b="1" dirty="0">
                <a:latin typeface="+mn-ea"/>
              </a:rPr>
              <a:t>  </a:t>
            </a:r>
            <a:r>
              <a:rPr lang="en-US" altLang="ko-KR" sz="1500" b="1" dirty="0">
                <a:latin typeface="+mn-ea"/>
                <a:sym typeface="Wingdings" panose="05000000000000000000" pitchFamily="2" charset="2"/>
              </a:rPr>
              <a:t> </a:t>
            </a:r>
            <a:r>
              <a:rPr lang="en-US" altLang="ko-KR" sz="1500" b="1" dirty="0" err="1">
                <a:latin typeface="+mn-ea"/>
                <a:sym typeface="Wingdings" panose="05000000000000000000" pitchFamily="2" charset="2"/>
              </a:rPr>
              <a:t>github</a:t>
            </a:r>
            <a:r>
              <a:rPr lang="ko-KR" altLang="en-US" sz="1500" b="1" dirty="0">
                <a:latin typeface="+mn-ea"/>
                <a:sym typeface="Wingdings" panose="05000000000000000000" pitchFamily="2" charset="2"/>
              </a:rPr>
              <a:t>의 </a:t>
            </a:r>
            <a:r>
              <a:rPr lang="en-US" altLang="ko-KR" sz="1500" b="1" dirty="0">
                <a:latin typeface="+mn-ea"/>
                <a:sym typeface="Wingdings" panose="05000000000000000000" pitchFamily="2" charset="2"/>
              </a:rPr>
              <a:t>test-repo </a:t>
            </a:r>
            <a:r>
              <a:rPr lang="ko-KR" altLang="en-US" sz="1500" b="1" dirty="0">
                <a:latin typeface="+mn-ea"/>
                <a:sym typeface="Wingdings" panose="05000000000000000000" pitchFamily="2" charset="2"/>
              </a:rPr>
              <a:t>를 </a:t>
            </a:r>
            <a:r>
              <a:rPr lang="en-US" altLang="ko-KR" sz="1500" b="1" dirty="0">
                <a:latin typeface="+mn-ea"/>
                <a:sym typeface="Wingdings" panose="05000000000000000000" pitchFamily="2" charset="2"/>
              </a:rPr>
              <a:t>local work space</a:t>
            </a:r>
            <a:r>
              <a:rPr lang="ko-KR" altLang="en-US" sz="1500" b="1" dirty="0">
                <a:latin typeface="+mn-ea"/>
                <a:sym typeface="Wingdings" panose="05000000000000000000" pitchFamily="2" charset="2"/>
              </a:rPr>
              <a:t>로 복사해옴 </a:t>
            </a:r>
            <a:r>
              <a:rPr lang="en-US" altLang="ko-KR" sz="1500" b="1" dirty="0">
                <a:latin typeface="+mn-ea"/>
                <a:sym typeface="Wingdings" panose="05000000000000000000" pitchFamily="2" charset="2"/>
              </a:rPr>
              <a:t>(.</a:t>
            </a:r>
            <a:r>
              <a:rPr lang="en-US" altLang="ko-KR" sz="1500" b="1" dirty="0" err="1">
                <a:latin typeface="+mn-ea"/>
                <a:sym typeface="Wingdings" panose="05000000000000000000" pitchFamily="2" charset="2"/>
              </a:rPr>
              <a:t>git</a:t>
            </a:r>
            <a:r>
              <a:rPr lang="en-US" altLang="ko-KR" sz="1500" b="1" dirty="0">
                <a:latin typeface="+mn-ea"/>
                <a:sym typeface="Wingdings" panose="05000000000000000000" pitchFamily="2" charset="2"/>
              </a:rPr>
              <a:t> </a:t>
            </a:r>
            <a:r>
              <a:rPr lang="ko-KR" altLang="en-US" sz="1500" b="1" dirty="0">
                <a:latin typeface="+mn-ea"/>
                <a:sym typeface="Wingdings" panose="05000000000000000000" pitchFamily="2" charset="2"/>
              </a:rPr>
              <a:t>생성</a:t>
            </a:r>
            <a:r>
              <a:rPr lang="en-US" altLang="ko-KR" sz="1500" b="1" dirty="0">
                <a:latin typeface="+mn-ea"/>
                <a:sym typeface="Wingdings" panose="05000000000000000000" pitchFamily="2" charset="2"/>
              </a:rPr>
              <a:t>)</a:t>
            </a:r>
          </a:p>
          <a:p>
            <a:pPr>
              <a:lnSpc>
                <a:spcPct val="150000"/>
              </a:lnSpc>
              <a:defRPr/>
            </a:pPr>
            <a:endParaRPr lang="en-US" altLang="ko-KR" sz="1500" b="1" dirty="0">
              <a:latin typeface="+mn-ea"/>
            </a:endParaRPr>
          </a:p>
          <a:p>
            <a:pPr>
              <a:lnSpc>
                <a:spcPct val="150000"/>
              </a:lnSpc>
              <a:defRPr/>
            </a:pPr>
            <a:r>
              <a:rPr lang="en-US" altLang="ko-KR" sz="1500" b="1" dirty="0">
                <a:latin typeface="+mn-ea"/>
              </a:rPr>
              <a:t>$ cd</a:t>
            </a:r>
            <a:r>
              <a:rPr lang="ko-KR" altLang="en-US" sz="1500" b="1" dirty="0">
                <a:latin typeface="+mn-ea"/>
              </a:rPr>
              <a:t> </a:t>
            </a:r>
            <a:r>
              <a:rPr lang="en-US" altLang="ko-KR" sz="1500" b="1" dirty="0">
                <a:latin typeface="+mn-ea"/>
              </a:rPr>
              <a:t>test-repo     </a:t>
            </a:r>
            <a:r>
              <a:rPr lang="en-US" altLang="ko-KR" sz="1500" b="1" dirty="0">
                <a:latin typeface="+mn-ea"/>
                <a:sym typeface="Wingdings" panose="05000000000000000000" pitchFamily="2" charset="2"/>
              </a:rPr>
              <a:t></a:t>
            </a:r>
            <a:r>
              <a:rPr lang="en-US" altLang="ko-KR" sz="1500" b="1" dirty="0">
                <a:latin typeface="+mn-ea"/>
              </a:rPr>
              <a:t> </a:t>
            </a:r>
            <a:r>
              <a:rPr lang="ko-KR" altLang="en-US" sz="1500" b="1" dirty="0">
                <a:latin typeface="+mn-ea"/>
              </a:rPr>
              <a:t>이 위치가 작업 </a:t>
            </a:r>
            <a:r>
              <a:rPr lang="en-US" altLang="ko-KR" sz="1500" b="1" dirty="0">
                <a:latin typeface="+mn-ea"/>
              </a:rPr>
              <a:t>Directory</a:t>
            </a:r>
          </a:p>
          <a:p>
            <a:pPr>
              <a:lnSpc>
                <a:spcPct val="150000"/>
              </a:lnSpc>
              <a:defRPr/>
            </a:pPr>
            <a:r>
              <a:rPr lang="en-US" altLang="ko-KR" sz="1500" b="1" dirty="0">
                <a:latin typeface="+mn-ea"/>
              </a:rPr>
              <a:t>// </a:t>
            </a:r>
            <a:r>
              <a:rPr lang="ko-KR" altLang="en-US" sz="1500" b="1" dirty="0">
                <a:latin typeface="+mn-ea"/>
              </a:rPr>
              <a:t>이 </a:t>
            </a:r>
            <a:r>
              <a:rPr lang="en-US" altLang="ko-KR" sz="1500" b="1" dirty="0">
                <a:latin typeface="+mn-ea"/>
              </a:rPr>
              <a:t>Directory</a:t>
            </a:r>
            <a:r>
              <a:rPr lang="ko-KR" altLang="en-US" sz="1500" b="1" dirty="0">
                <a:latin typeface="+mn-ea"/>
              </a:rPr>
              <a:t>에서 작업</a:t>
            </a:r>
            <a:endParaRPr lang="en-US" altLang="ko-KR" sz="1500" b="1" dirty="0">
              <a:latin typeface="+mn-ea"/>
            </a:endParaRPr>
          </a:p>
        </p:txBody>
      </p:sp>
      <p:sp>
        <p:nvSpPr>
          <p:cNvPr id="4" name="Rectangle 1"/>
          <p:cNvSpPr>
            <a:spLocks noChangeArrowheads="1"/>
          </p:cNvSpPr>
          <p:nvPr/>
        </p:nvSpPr>
        <p:spPr bwMode="auto">
          <a:xfrm>
            <a:off x="896618" y="3636481"/>
            <a:ext cx="5628726" cy="13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latinLnBrk="0" hangingPunct="0">
              <a:spcBef>
                <a:spcPct val="0"/>
              </a:spcBef>
              <a:spcAft>
                <a:spcPct val="0"/>
              </a:spcAft>
            </a:pPr>
            <a:r>
              <a:rPr lang="en-US" altLang="ko-KR" sz="1200" dirty="0">
                <a:solidFill>
                  <a:srgbClr val="FF0000"/>
                </a:solidFill>
                <a:latin typeface="Arial Unicode MS" panose="020B0604020202020204" pitchFamily="50" charset="-127"/>
              </a:rPr>
              <a:t>Clone </a:t>
            </a:r>
            <a:r>
              <a:rPr lang="ko-KR" altLang="en-US" sz="1200" dirty="0">
                <a:solidFill>
                  <a:srgbClr val="FF0000"/>
                </a:solidFill>
                <a:latin typeface="Arial Unicode MS" panose="020B0604020202020204" pitchFamily="50" charset="-127"/>
              </a:rPr>
              <a:t>대신 </a:t>
            </a:r>
            <a:r>
              <a:rPr lang="en-US" altLang="ko-KR" sz="1200" dirty="0">
                <a:solidFill>
                  <a:srgbClr val="FF0000"/>
                </a:solidFill>
                <a:latin typeface="Arial Unicode MS" panose="020B0604020202020204" pitchFamily="50" charset="-127"/>
              </a:rPr>
              <a:t>Local </a:t>
            </a:r>
            <a:r>
              <a:rPr lang="ko-KR" altLang="en-US" sz="1200" dirty="0">
                <a:solidFill>
                  <a:srgbClr val="FF0000"/>
                </a:solidFill>
                <a:latin typeface="Arial Unicode MS" panose="020B0604020202020204" pitchFamily="50" charset="-127"/>
              </a:rPr>
              <a:t>쪽에서 먼저 시작할 수도 있음</a:t>
            </a:r>
            <a:endParaRPr lang="en-US" altLang="ko-KR" sz="1200" dirty="0">
              <a:solidFill>
                <a:srgbClr val="FF0000"/>
              </a:solidFill>
              <a:latin typeface="Arial Unicode MS" panose="020B0604020202020204" pitchFamily="50" charset="-127"/>
            </a:endParaRPr>
          </a:p>
          <a:p>
            <a:pPr defTabSz="685800" eaLnBrk="0" fontAlgn="base" latinLnBrk="0" hangingPunct="0">
              <a:spcBef>
                <a:spcPct val="0"/>
              </a:spcBef>
              <a:spcAft>
                <a:spcPct val="0"/>
              </a:spcAft>
            </a:pPr>
            <a:r>
              <a:rPr lang="en-US" altLang="ko-KR" sz="1200" dirty="0">
                <a:solidFill>
                  <a:srgbClr val="FF0000"/>
                </a:solidFill>
                <a:latin typeface="Arial Unicode MS" panose="020B0604020202020204" pitchFamily="50" charset="-127"/>
              </a:rPr>
              <a:t>     </a:t>
            </a:r>
            <a:r>
              <a:rPr lang="en-US" altLang="ko-KR" sz="1200" dirty="0">
                <a:solidFill>
                  <a:srgbClr val="FF0000"/>
                </a:solidFill>
                <a:latin typeface="Arial Unicode MS" panose="020B0604020202020204" pitchFamily="50" charset="-127"/>
                <a:sym typeface="Wingdings" panose="05000000000000000000" pitchFamily="2" charset="2"/>
              </a:rPr>
              <a:t> </a:t>
            </a:r>
            <a:r>
              <a:rPr lang="ko-KR" altLang="en-US" sz="1400" b="1" dirty="0" err="1">
                <a:solidFill>
                  <a:srgbClr val="FF0000"/>
                </a:solidFill>
                <a:effectLst>
                  <a:outerShdw blurRad="38100" dist="38100" dir="2700000" algn="tl">
                    <a:srgbClr val="000000">
                      <a:alpha val="43137"/>
                    </a:srgbClr>
                  </a:outerShdw>
                </a:effectLst>
                <a:latin typeface="Arial Unicode MS" panose="020B0604020202020204" pitchFamily="50" charset="-127"/>
                <a:sym typeface="Wingdings" panose="05000000000000000000" pitchFamily="2" charset="2"/>
              </a:rPr>
              <a:t>비추</a:t>
            </a:r>
            <a:r>
              <a:rPr lang="en-US" altLang="ko-KR" sz="1200" dirty="0">
                <a:solidFill>
                  <a:srgbClr val="FF0000"/>
                </a:solidFill>
                <a:latin typeface="Arial Unicode MS" panose="020B0604020202020204" pitchFamily="50" charset="-127"/>
                <a:sym typeface="Wingdings" panose="05000000000000000000" pitchFamily="2" charset="2"/>
              </a:rPr>
              <a:t> : </a:t>
            </a:r>
            <a:r>
              <a:rPr lang="en-US" altLang="ko-KR" sz="1200" dirty="0" err="1">
                <a:solidFill>
                  <a:srgbClr val="FF0000"/>
                </a:solidFill>
                <a:latin typeface="Arial Unicode MS" panose="020B0604020202020204" pitchFamily="50" charset="-127"/>
                <a:sym typeface="Wingdings" panose="05000000000000000000" pitchFamily="2" charset="2"/>
              </a:rPr>
              <a:t>github</a:t>
            </a:r>
            <a:r>
              <a:rPr lang="ko-KR" altLang="en-US" sz="1200" dirty="0">
                <a:solidFill>
                  <a:srgbClr val="FF0000"/>
                </a:solidFill>
                <a:latin typeface="Arial Unicode MS" panose="020B0604020202020204" pitchFamily="50" charset="-127"/>
                <a:sym typeface="Wingdings" panose="05000000000000000000" pitchFamily="2" charset="2"/>
              </a:rPr>
              <a:t>에서 빈 </a:t>
            </a:r>
            <a:r>
              <a:rPr lang="en-US" altLang="ko-KR" sz="1200" dirty="0">
                <a:solidFill>
                  <a:srgbClr val="FF0000"/>
                </a:solidFill>
                <a:latin typeface="Arial Unicode MS" panose="020B0604020202020204" pitchFamily="50" charset="-127"/>
                <a:sym typeface="Wingdings" panose="05000000000000000000" pitchFamily="2" charset="2"/>
              </a:rPr>
              <a:t>repository</a:t>
            </a:r>
            <a:r>
              <a:rPr lang="ko-KR" altLang="en-US" sz="1200" dirty="0">
                <a:solidFill>
                  <a:srgbClr val="FF0000"/>
                </a:solidFill>
                <a:latin typeface="Arial Unicode MS" panose="020B0604020202020204" pitchFamily="50" charset="-127"/>
                <a:sym typeface="Wingdings" panose="05000000000000000000" pitchFamily="2" charset="2"/>
              </a:rPr>
              <a:t>를 만들고 </a:t>
            </a:r>
            <a:r>
              <a:rPr lang="en-US" altLang="ko-KR" sz="1200" dirty="0">
                <a:solidFill>
                  <a:srgbClr val="FF0000"/>
                </a:solidFill>
                <a:latin typeface="Arial Unicode MS" panose="020B0604020202020204" pitchFamily="50" charset="-127"/>
                <a:sym typeface="Wingdings" panose="05000000000000000000" pitchFamily="2" charset="2"/>
              </a:rPr>
              <a:t>clone </a:t>
            </a:r>
            <a:r>
              <a:rPr lang="ko-KR" altLang="en-US" sz="1200" dirty="0">
                <a:solidFill>
                  <a:srgbClr val="FF0000"/>
                </a:solidFill>
                <a:latin typeface="Arial Unicode MS" panose="020B0604020202020204" pitchFamily="50" charset="-127"/>
                <a:sym typeface="Wingdings" panose="05000000000000000000" pitchFamily="2" charset="2"/>
              </a:rPr>
              <a:t>하는 것을 권장 </a:t>
            </a:r>
            <a:r>
              <a:rPr lang="en-US" altLang="ko-KR" sz="1200" dirty="0">
                <a:solidFill>
                  <a:srgbClr val="FF0000"/>
                </a:solidFill>
                <a:latin typeface="Arial Unicode MS" panose="020B0604020202020204" pitchFamily="50" charset="-127"/>
                <a:sym typeface="Wingdings" panose="05000000000000000000" pitchFamily="2" charset="2"/>
              </a:rPr>
              <a:t>!!</a:t>
            </a:r>
          </a:p>
          <a:p>
            <a:pPr defTabSz="685800" eaLnBrk="0" fontAlgn="base" latinLnBrk="0" hangingPunct="0">
              <a:spcBef>
                <a:spcPct val="0"/>
              </a:spcBef>
              <a:spcAft>
                <a:spcPct val="0"/>
              </a:spcAft>
            </a:pPr>
            <a:endParaRPr lang="en-US" altLang="ko-KR" sz="1200" dirty="0">
              <a:solidFill>
                <a:srgbClr val="FF0000"/>
              </a:solidFill>
              <a:latin typeface="Arial Unicode MS" panose="020B0604020202020204" pitchFamily="50" charset="-127"/>
            </a:endParaRPr>
          </a:p>
          <a:p>
            <a:pPr defTabSz="685800" eaLnBrk="0" fontAlgn="base" latinLnBrk="0" hangingPunct="0">
              <a:spcBef>
                <a:spcPct val="0"/>
              </a:spcBef>
              <a:spcAft>
                <a:spcPct val="0"/>
              </a:spcAft>
            </a:pPr>
            <a:r>
              <a:rPr lang="en-US" altLang="ko-KR" sz="1200" dirty="0">
                <a:solidFill>
                  <a:srgbClr val="FF0000"/>
                </a:solidFill>
                <a:latin typeface="Arial Unicode MS" panose="020B0604020202020204" pitchFamily="50" charset="-127"/>
              </a:rPr>
              <a:t>$ </a:t>
            </a:r>
            <a:r>
              <a:rPr lang="en-US" altLang="ko-KR" sz="1200" dirty="0" err="1">
                <a:solidFill>
                  <a:srgbClr val="FF0000"/>
                </a:solidFill>
                <a:latin typeface="Arial Unicode MS" panose="020B0604020202020204" pitchFamily="50" charset="-127"/>
              </a:rPr>
              <a:t>mkdir</a:t>
            </a:r>
            <a:r>
              <a:rPr lang="en-US" altLang="ko-KR" sz="1200" dirty="0">
                <a:solidFill>
                  <a:srgbClr val="FF0000"/>
                </a:solidFill>
                <a:latin typeface="Arial Unicode MS" panose="020B0604020202020204" pitchFamily="50" charset="-127"/>
              </a:rPr>
              <a:t> test-repo</a:t>
            </a:r>
          </a:p>
          <a:p>
            <a:pPr defTabSz="685800" eaLnBrk="0" fontAlgn="base" latinLnBrk="0" hangingPunct="0">
              <a:spcBef>
                <a:spcPct val="0"/>
              </a:spcBef>
              <a:spcAft>
                <a:spcPct val="0"/>
              </a:spcAft>
            </a:pPr>
            <a:r>
              <a:rPr lang="en-US" altLang="ko-KR" sz="1200" dirty="0">
                <a:solidFill>
                  <a:srgbClr val="FF0000"/>
                </a:solidFill>
                <a:latin typeface="Arial Unicode MS" panose="020B0604020202020204" pitchFamily="50" charset="-127"/>
              </a:rPr>
              <a:t>$ </a:t>
            </a:r>
            <a:r>
              <a:rPr lang="en-US" altLang="ko-KR" sz="1200" dirty="0" err="1">
                <a:solidFill>
                  <a:srgbClr val="FF0000"/>
                </a:solidFill>
                <a:latin typeface="Arial Unicode MS" panose="020B0604020202020204" pitchFamily="50" charset="-127"/>
              </a:rPr>
              <a:t>git</a:t>
            </a:r>
            <a:r>
              <a:rPr lang="en-US" altLang="ko-KR" sz="1200" dirty="0">
                <a:solidFill>
                  <a:srgbClr val="FF0000"/>
                </a:solidFill>
                <a:latin typeface="Arial Unicode MS" panose="020B0604020202020204" pitchFamily="50" charset="-127"/>
              </a:rPr>
              <a:t> </a:t>
            </a:r>
            <a:r>
              <a:rPr lang="en-US" altLang="ko-KR" sz="1200" dirty="0" err="1">
                <a:solidFill>
                  <a:srgbClr val="FF0000"/>
                </a:solidFill>
                <a:latin typeface="Arial Unicode MS" panose="020B0604020202020204" pitchFamily="50" charset="-127"/>
              </a:rPr>
              <a:t>init</a:t>
            </a:r>
            <a:r>
              <a:rPr lang="en-US" altLang="ko-KR" sz="1200" dirty="0">
                <a:solidFill>
                  <a:srgbClr val="FF0000"/>
                </a:solidFill>
                <a:latin typeface="Arial Unicode MS" panose="020B0604020202020204" pitchFamily="50" charset="-127"/>
              </a:rPr>
              <a:t>  </a:t>
            </a:r>
            <a:r>
              <a:rPr lang="en-US" altLang="ko-KR" sz="1200" dirty="0">
                <a:solidFill>
                  <a:srgbClr val="FF0000"/>
                </a:solidFill>
                <a:latin typeface="Arial Unicode MS" panose="020B0604020202020204" pitchFamily="50" charset="-127"/>
                <a:sym typeface="Wingdings" panose="05000000000000000000" pitchFamily="2" charset="2"/>
              </a:rPr>
              <a:t> .</a:t>
            </a:r>
            <a:r>
              <a:rPr lang="en-US" altLang="ko-KR" sz="1200" dirty="0" err="1">
                <a:solidFill>
                  <a:srgbClr val="FF0000"/>
                </a:solidFill>
                <a:latin typeface="Arial Unicode MS" panose="020B0604020202020204" pitchFamily="50" charset="-127"/>
                <a:sym typeface="Wingdings" panose="05000000000000000000" pitchFamily="2" charset="2"/>
              </a:rPr>
              <a:t>git</a:t>
            </a:r>
            <a:r>
              <a:rPr lang="en-US" altLang="ko-KR" sz="1200" dirty="0">
                <a:solidFill>
                  <a:srgbClr val="FF0000"/>
                </a:solidFill>
                <a:latin typeface="Arial Unicode MS" panose="020B0604020202020204" pitchFamily="50" charset="-127"/>
                <a:sym typeface="Wingdings" panose="05000000000000000000" pitchFamily="2" charset="2"/>
              </a:rPr>
              <a:t>  </a:t>
            </a:r>
            <a:r>
              <a:rPr lang="ko-KR" altLang="en-US" sz="1200" dirty="0">
                <a:solidFill>
                  <a:srgbClr val="FF0000"/>
                </a:solidFill>
                <a:latin typeface="Arial Unicode MS" panose="020B0604020202020204" pitchFamily="50" charset="-127"/>
                <a:sym typeface="Wingdings" panose="05000000000000000000" pitchFamily="2" charset="2"/>
              </a:rPr>
              <a:t>폴더가 만들어짐 </a:t>
            </a:r>
            <a:r>
              <a:rPr lang="en-US" altLang="ko-KR" sz="1200" dirty="0">
                <a:solidFill>
                  <a:srgbClr val="FF0000"/>
                </a:solidFill>
                <a:latin typeface="Arial Unicode MS" panose="020B0604020202020204" pitchFamily="50" charset="-127"/>
                <a:sym typeface="Wingdings" panose="05000000000000000000" pitchFamily="2" charset="2"/>
              </a:rPr>
              <a:t>(</a:t>
            </a:r>
            <a:r>
              <a:rPr lang="ko-KR" altLang="en-US" sz="1200" dirty="0">
                <a:solidFill>
                  <a:srgbClr val="FF0000"/>
                </a:solidFill>
                <a:latin typeface="Arial Unicode MS" panose="020B0604020202020204" pitchFamily="50" charset="-127"/>
                <a:sym typeface="Wingdings" panose="05000000000000000000" pitchFamily="2" charset="2"/>
              </a:rPr>
              <a:t>이 안에 모든 </a:t>
            </a:r>
            <a:r>
              <a:rPr lang="en-US" altLang="ko-KR" sz="1200" dirty="0">
                <a:solidFill>
                  <a:srgbClr val="FF0000"/>
                </a:solidFill>
                <a:latin typeface="Arial Unicode MS" panose="020B0604020202020204" pitchFamily="50" charset="-127"/>
                <a:sym typeface="Wingdings" panose="05000000000000000000" pitchFamily="2" charset="2"/>
              </a:rPr>
              <a:t>local version history</a:t>
            </a:r>
            <a:r>
              <a:rPr lang="ko-KR" altLang="en-US" sz="1200" dirty="0">
                <a:solidFill>
                  <a:srgbClr val="FF0000"/>
                </a:solidFill>
                <a:latin typeface="Arial Unicode MS" panose="020B0604020202020204" pitchFamily="50" charset="-127"/>
                <a:sym typeface="Wingdings" panose="05000000000000000000" pitchFamily="2" charset="2"/>
              </a:rPr>
              <a:t>가 저장됨</a:t>
            </a:r>
            <a:r>
              <a:rPr lang="en-US" altLang="ko-KR" sz="1200" dirty="0">
                <a:solidFill>
                  <a:srgbClr val="FF0000"/>
                </a:solidFill>
                <a:latin typeface="Arial Unicode MS" panose="020B0604020202020204" pitchFamily="50" charset="-127"/>
                <a:sym typeface="Wingdings" panose="05000000000000000000" pitchFamily="2" charset="2"/>
              </a:rPr>
              <a:t>)</a:t>
            </a:r>
          </a:p>
          <a:p>
            <a:pPr defTabSz="685800" eaLnBrk="0" fontAlgn="base" latinLnBrk="0" hangingPunct="0">
              <a:spcBef>
                <a:spcPct val="0"/>
              </a:spcBef>
              <a:spcAft>
                <a:spcPct val="0"/>
              </a:spcAft>
            </a:pPr>
            <a:r>
              <a:rPr lang="en-US" altLang="ko-KR" sz="1200" dirty="0">
                <a:solidFill>
                  <a:srgbClr val="FF0000"/>
                </a:solidFill>
                <a:latin typeface="Arial" panose="020B0604020202020204" pitchFamily="34" charset="0"/>
              </a:rPr>
              <a:t>// </a:t>
            </a:r>
            <a:r>
              <a:rPr lang="ko-KR" altLang="en-US" sz="1200" dirty="0">
                <a:solidFill>
                  <a:srgbClr val="FF0000"/>
                </a:solidFill>
                <a:latin typeface="Arial" panose="020B0604020202020204" pitchFamily="34" charset="0"/>
              </a:rPr>
              <a:t>작업 후</a:t>
            </a:r>
            <a:endParaRPr lang="en-US" altLang="ko-KR" sz="1200" dirty="0">
              <a:solidFill>
                <a:srgbClr val="FF0000"/>
              </a:solidFill>
              <a:latin typeface="Arial" panose="020B0604020202020204" pitchFamily="34" charset="0"/>
            </a:endParaRPr>
          </a:p>
          <a:p>
            <a:pPr defTabSz="685800" eaLnBrk="0" fontAlgn="base" latinLnBrk="0" hangingPunct="0">
              <a:spcBef>
                <a:spcPct val="0"/>
              </a:spcBef>
              <a:spcAft>
                <a:spcPct val="0"/>
              </a:spcAft>
            </a:pPr>
            <a:r>
              <a:rPr lang="en-US" altLang="ko-KR" sz="1200" dirty="0">
                <a:solidFill>
                  <a:srgbClr val="FF0000"/>
                </a:solidFill>
                <a:latin typeface="Arial" panose="020B0604020202020204" pitchFamily="34" charset="0"/>
              </a:rPr>
              <a:t>$ curl </a:t>
            </a:r>
            <a:r>
              <a:rPr lang="ko-KR" altLang="en-US" sz="1200" dirty="0">
                <a:solidFill>
                  <a:srgbClr val="FF0000"/>
                </a:solidFill>
                <a:latin typeface="Arial" panose="020B0604020202020204" pitchFamily="34" charset="0"/>
              </a:rPr>
              <a:t>명령으로 </a:t>
            </a:r>
            <a:r>
              <a:rPr lang="en-US" altLang="ko-KR" sz="1200" dirty="0">
                <a:solidFill>
                  <a:srgbClr val="FF0000"/>
                </a:solidFill>
                <a:latin typeface="Arial" panose="020B0604020202020204" pitchFamily="34" charset="0"/>
              </a:rPr>
              <a:t>… </a:t>
            </a:r>
            <a:r>
              <a:rPr lang="ko-KR" altLang="en-US" sz="1200" dirty="0">
                <a:solidFill>
                  <a:srgbClr val="FF0000"/>
                </a:solidFill>
                <a:latin typeface="Arial" panose="020B0604020202020204" pitchFamily="34" charset="0"/>
              </a:rPr>
              <a:t>복잡함 </a:t>
            </a:r>
            <a:r>
              <a:rPr lang="en-US" altLang="ko-KR" sz="1200" dirty="0">
                <a:solidFill>
                  <a:srgbClr val="FF0000"/>
                </a:solidFill>
                <a:latin typeface="Arial" panose="020B0604020202020204" pitchFamily="34" charset="0"/>
              </a:rPr>
              <a:t>(</a:t>
            </a:r>
            <a:r>
              <a:rPr lang="en-US" altLang="ko-KR" sz="1200" dirty="0" err="1">
                <a:solidFill>
                  <a:srgbClr val="FF0000"/>
                </a:solidFill>
                <a:latin typeface="Arial" panose="020B0604020202020204" pitchFamily="34" charset="0"/>
              </a:rPr>
              <a:t>github</a:t>
            </a:r>
            <a:r>
              <a:rPr lang="en-US" altLang="ko-KR" sz="1200" dirty="0">
                <a:solidFill>
                  <a:srgbClr val="FF0000"/>
                </a:solidFill>
                <a:latin typeface="Arial" panose="020B0604020202020204" pitchFamily="34" charset="0"/>
              </a:rPr>
              <a:t> command line API </a:t>
            </a:r>
            <a:r>
              <a:rPr lang="ko-KR" altLang="en-US" sz="1200" dirty="0">
                <a:solidFill>
                  <a:srgbClr val="FF0000"/>
                </a:solidFill>
                <a:latin typeface="Arial" panose="020B0604020202020204" pitchFamily="34" charset="0"/>
              </a:rPr>
              <a:t>이용</a:t>
            </a:r>
            <a:r>
              <a:rPr lang="en-US" altLang="ko-KR" sz="1200" dirty="0">
                <a:solidFill>
                  <a:srgbClr val="FF0000"/>
                </a:solidFill>
                <a:latin typeface="Arial" panose="020B0604020202020204" pitchFamily="34" charset="0"/>
              </a:rPr>
              <a:t>)</a:t>
            </a:r>
            <a:endParaRPr lang="en-US" altLang="ko-KR" sz="1200" dirty="0">
              <a:solidFill>
                <a:srgbClr val="FF0000"/>
              </a:solidFill>
              <a:latin typeface="Arial Unicode MS" panose="020B0604020202020204" pitchFamily="50" charset="-127"/>
            </a:endParaRPr>
          </a:p>
        </p:txBody>
      </p:sp>
      <p:sp>
        <p:nvSpPr>
          <p:cNvPr id="2" name="제목 1"/>
          <p:cNvSpPr>
            <a:spLocks noGrp="1"/>
          </p:cNvSpPr>
          <p:nvPr>
            <p:ph type="title"/>
          </p:nvPr>
        </p:nvSpPr>
        <p:spPr/>
        <p:txBody>
          <a:bodyPr>
            <a:normAutofit/>
          </a:bodyPr>
          <a:lstStyle/>
          <a:p>
            <a:r>
              <a:rPr lang="en-US" altLang="ko-KR" dirty="0">
                <a:ea typeface="굴림" panose="020B0600000101010101" pitchFamily="50" charset="-127"/>
              </a:rPr>
              <a:t>‘</a:t>
            </a:r>
            <a:r>
              <a:rPr lang="en-US" altLang="ko-KR" dirty="0" err="1">
                <a:ea typeface="굴림" panose="020B0600000101010101" pitchFamily="50" charset="-127"/>
              </a:rPr>
              <a:t>git</a:t>
            </a:r>
            <a:r>
              <a:rPr lang="en-US" altLang="ko-KR" dirty="0">
                <a:ea typeface="굴림" panose="020B0600000101010101" pitchFamily="50" charset="-127"/>
              </a:rPr>
              <a:t>’ survival guide (1/2)</a:t>
            </a:r>
            <a:endParaRPr lang="ko-KR" altLang="en-US" dirty="0"/>
          </a:p>
        </p:txBody>
      </p:sp>
    </p:spTree>
    <p:extLst>
      <p:ext uri="{BB962C8B-B14F-4D97-AF65-F5344CB8AC3E}">
        <p14:creationId xmlns:p14="http://schemas.microsoft.com/office/powerpoint/2010/main" val="78306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a:effectLst>
                  <a:outerShdw blurRad="38100" dist="38100" dir="2700000" algn="tl">
                    <a:srgbClr val="000000">
                      <a:alpha val="43137"/>
                    </a:srgbClr>
                  </a:outerShdw>
                </a:effectLst>
                <a:latin typeface="맑은 고딕" panose="020B0503020000020004" pitchFamily="50" charset="-127"/>
              </a:rPr>
              <a:t>Open Source Software, now</a:t>
            </a:r>
            <a:endParaRPr lang="ko-KR" altLang="en-US" sz="2025" b="1" dirty="0">
              <a:effectLst>
                <a:outerShdw blurRad="38100" dist="38100" dir="2700000" algn="tl">
                  <a:srgbClr val="000000">
                    <a:alpha val="43137"/>
                  </a:srgbClr>
                </a:outerShdw>
              </a:effectLst>
              <a:latin typeface="맑은 고딕" panose="020B0503020000020004" pitchFamily="50" charset="-127"/>
            </a:endParaRPr>
          </a:p>
        </p:txBody>
      </p:sp>
      <p:sp>
        <p:nvSpPr>
          <p:cNvPr id="3" name="내용 개체 틀 2"/>
          <p:cNvSpPr>
            <a:spLocks noGrp="1"/>
          </p:cNvSpPr>
          <p:nvPr>
            <p:ph idx="1"/>
          </p:nvPr>
        </p:nvSpPr>
        <p:spPr/>
        <p:txBody>
          <a:bodyPr>
            <a:normAutofit fontScale="92500"/>
          </a:bodyPr>
          <a:lstStyle/>
          <a:p>
            <a:pPr>
              <a:lnSpc>
                <a:spcPct val="120000"/>
              </a:lnSpc>
            </a:pPr>
            <a:r>
              <a:rPr lang="en-US" altLang="ko-KR" sz="1800" dirty="0">
                <a:solidFill>
                  <a:schemeClr val="tx1"/>
                </a:solidFill>
                <a:ea typeface="나눔고딕" panose="020D0604000000000000" pitchFamily="50" charset="-127"/>
              </a:rPr>
              <a:t>78%</a:t>
            </a:r>
            <a:r>
              <a:rPr lang="ko-KR" altLang="en-US" sz="1800" dirty="0">
                <a:solidFill>
                  <a:schemeClr val="tx1"/>
                </a:solidFill>
                <a:ea typeface="나눔고딕" panose="020D0604000000000000" pitchFamily="50" charset="-127"/>
              </a:rPr>
              <a:t>의 회사가 </a:t>
            </a:r>
            <a:r>
              <a:rPr lang="en-US" altLang="ko-KR" sz="1800" dirty="0">
                <a:solidFill>
                  <a:schemeClr val="tx1"/>
                </a:solidFill>
                <a:ea typeface="나눔고딕" panose="020D0604000000000000" pitchFamily="50" charset="-127"/>
              </a:rPr>
              <a:t>Open Source </a:t>
            </a:r>
            <a:r>
              <a:rPr lang="ko-KR" altLang="en-US" sz="1800" dirty="0">
                <a:solidFill>
                  <a:schemeClr val="tx1"/>
                </a:solidFill>
                <a:ea typeface="나눔고딕" panose="020D0604000000000000" pitchFamily="50" charset="-127"/>
              </a:rPr>
              <a:t>기반으로</a:t>
            </a:r>
            <a:r>
              <a:rPr lang="en-US" altLang="ko-KR" sz="1800" dirty="0">
                <a:solidFill>
                  <a:schemeClr val="tx1"/>
                </a:solidFill>
                <a:ea typeface="나눔고딕" panose="020D0604000000000000" pitchFamily="50" charset="-127"/>
              </a:rPr>
              <a:t> </a:t>
            </a:r>
            <a:r>
              <a:rPr lang="ko-KR" altLang="en-US" sz="1800" dirty="0">
                <a:solidFill>
                  <a:schemeClr val="tx1"/>
                </a:solidFill>
                <a:ea typeface="나눔고딕" panose="020D0604000000000000" pitchFamily="50" charset="-127"/>
              </a:rPr>
              <a:t>운영됨</a:t>
            </a:r>
            <a:endParaRPr lang="en-US" altLang="ko-KR" sz="1800" dirty="0">
              <a:solidFill>
                <a:schemeClr val="tx1"/>
              </a:solidFill>
              <a:ea typeface="나눔고딕" panose="020D0604000000000000" pitchFamily="50" charset="-127"/>
            </a:endParaRPr>
          </a:p>
          <a:p>
            <a:pPr lvl="1">
              <a:lnSpc>
                <a:spcPct val="120000"/>
              </a:lnSpc>
            </a:pPr>
            <a:r>
              <a:rPr lang="en-US" altLang="ko-KR" sz="1500" dirty="0">
                <a:solidFill>
                  <a:schemeClr val="tx1"/>
                </a:solidFill>
                <a:ea typeface="나눔고딕" panose="020D0604000000000000" pitchFamily="50" charset="-127"/>
              </a:rPr>
              <a:t>3%</a:t>
            </a:r>
            <a:r>
              <a:rPr lang="ko-KR" altLang="en-US" sz="1500" dirty="0">
                <a:solidFill>
                  <a:schemeClr val="tx1"/>
                </a:solidFill>
                <a:ea typeface="나눔고딕" panose="020D0604000000000000" pitchFamily="50" charset="-127"/>
              </a:rPr>
              <a:t>의 이하만 </a:t>
            </a:r>
            <a:r>
              <a:rPr lang="en-US" altLang="ko-KR" sz="1500" dirty="0">
                <a:solidFill>
                  <a:schemeClr val="tx1"/>
                </a:solidFill>
                <a:ea typeface="나눔고딕" panose="020D0604000000000000" pitchFamily="50" charset="-127"/>
              </a:rPr>
              <a:t>Open Source</a:t>
            </a:r>
            <a:r>
              <a:rPr lang="ko-KR" altLang="en-US" sz="1500" dirty="0">
                <a:solidFill>
                  <a:schemeClr val="tx1"/>
                </a:solidFill>
                <a:ea typeface="나눔고딕" panose="020D0604000000000000" pitchFamily="50" charset="-127"/>
              </a:rPr>
              <a:t>를 사용하지 않음</a:t>
            </a:r>
            <a:endParaRPr lang="en-US" altLang="ko-KR" sz="1500" dirty="0">
              <a:solidFill>
                <a:schemeClr val="tx1"/>
              </a:solidFill>
              <a:ea typeface="나눔고딕" panose="020D0604000000000000" pitchFamily="50" charset="-127"/>
            </a:endParaRPr>
          </a:p>
          <a:p>
            <a:pPr>
              <a:lnSpc>
                <a:spcPct val="120000"/>
              </a:lnSpc>
            </a:pPr>
            <a:r>
              <a:rPr lang="ko-KR" altLang="en-US" sz="1800" dirty="0">
                <a:solidFill>
                  <a:schemeClr val="tx1"/>
                </a:solidFill>
                <a:ea typeface="나눔고딕" panose="020D0604000000000000" pitchFamily="50" charset="-127"/>
              </a:rPr>
              <a:t>소프트웨어가 필요할 때</a:t>
            </a:r>
            <a:r>
              <a:rPr lang="en-US" altLang="ko-KR" sz="1800" dirty="0">
                <a:solidFill>
                  <a:schemeClr val="tx1"/>
                </a:solidFill>
                <a:ea typeface="나눔고딕" panose="020D0604000000000000" pitchFamily="50" charset="-127"/>
              </a:rPr>
              <a:t>,</a:t>
            </a:r>
            <a:br>
              <a:rPr lang="en-US" altLang="ko-KR" sz="1800" dirty="0">
                <a:solidFill>
                  <a:schemeClr val="tx1"/>
                </a:solidFill>
                <a:ea typeface="나눔고딕" panose="020D0604000000000000" pitchFamily="50" charset="-127"/>
              </a:rPr>
            </a:br>
            <a:r>
              <a:rPr lang="en-US" altLang="ko-KR" sz="1800" dirty="0">
                <a:solidFill>
                  <a:schemeClr val="tx1"/>
                </a:solidFill>
                <a:ea typeface="나눔고딕" panose="020D0604000000000000" pitchFamily="50" charset="-127"/>
              </a:rPr>
              <a:t>   66% </a:t>
            </a:r>
            <a:r>
              <a:rPr lang="ko-KR" altLang="en-US" sz="1800" dirty="0">
                <a:solidFill>
                  <a:schemeClr val="tx1"/>
                </a:solidFill>
                <a:ea typeface="나눔고딕" panose="020D0604000000000000" pitchFamily="50" charset="-127"/>
              </a:rPr>
              <a:t>이상의</a:t>
            </a:r>
            <a:r>
              <a:rPr lang="en-US" altLang="ko-KR" sz="1800" dirty="0">
                <a:solidFill>
                  <a:schemeClr val="tx1"/>
                </a:solidFill>
                <a:ea typeface="나눔고딕" panose="020D0604000000000000" pitchFamily="50" charset="-127"/>
              </a:rPr>
              <a:t> </a:t>
            </a:r>
            <a:r>
              <a:rPr lang="ko-KR" altLang="en-US" sz="1800" dirty="0">
                <a:solidFill>
                  <a:schemeClr val="tx1"/>
                </a:solidFill>
                <a:ea typeface="나눔고딕" panose="020D0604000000000000" pitchFamily="50" charset="-127"/>
              </a:rPr>
              <a:t>회사가 </a:t>
            </a:r>
            <a:r>
              <a:rPr lang="en-US" altLang="ko-KR" sz="1800" dirty="0">
                <a:solidFill>
                  <a:schemeClr val="tx1"/>
                </a:solidFill>
                <a:ea typeface="나눔고딕" panose="020D0604000000000000" pitchFamily="50" charset="-127"/>
              </a:rPr>
              <a:t>Open Source</a:t>
            </a:r>
            <a:r>
              <a:rPr lang="ko-KR" altLang="en-US" sz="1800" dirty="0">
                <a:solidFill>
                  <a:schemeClr val="tx1"/>
                </a:solidFill>
                <a:ea typeface="나눔고딕" panose="020D0604000000000000" pitchFamily="50" charset="-127"/>
              </a:rPr>
              <a:t>가 있는지 먼저 확인</a:t>
            </a:r>
            <a:endParaRPr lang="en-US" altLang="ko-KR" sz="1800" dirty="0">
              <a:solidFill>
                <a:schemeClr val="tx1"/>
              </a:solidFill>
              <a:ea typeface="나눔고딕" panose="020D0604000000000000" pitchFamily="50" charset="-127"/>
            </a:endParaRPr>
          </a:p>
          <a:p>
            <a:pPr>
              <a:lnSpc>
                <a:spcPct val="120000"/>
              </a:lnSpc>
            </a:pPr>
            <a:r>
              <a:rPr lang="ko-KR" altLang="en-US" sz="1800" dirty="0">
                <a:solidFill>
                  <a:schemeClr val="tx1"/>
                </a:solidFill>
                <a:ea typeface="나눔고딕" panose="020D0604000000000000" pitchFamily="50" charset="-127"/>
              </a:rPr>
              <a:t>자사 엔지니어의 반 이상이 </a:t>
            </a:r>
            <a:r>
              <a:rPr lang="en-US" altLang="ko-KR" sz="1800" dirty="0">
                <a:solidFill>
                  <a:schemeClr val="tx1"/>
                </a:solidFill>
                <a:ea typeface="나눔고딕" panose="020D0604000000000000" pitchFamily="50" charset="-127"/>
              </a:rPr>
              <a:t>Open Source </a:t>
            </a:r>
            <a:r>
              <a:rPr lang="ko-KR" altLang="en-US" sz="1800" dirty="0">
                <a:solidFill>
                  <a:schemeClr val="tx1"/>
                </a:solidFill>
                <a:ea typeface="나눔고딕" panose="020D0604000000000000" pitchFamily="50" charset="-127"/>
              </a:rPr>
              <a:t>관련된 일을 하고 있는 회사가 </a:t>
            </a:r>
            <a:r>
              <a:rPr lang="en-US" altLang="ko-KR" sz="1800" dirty="0">
                <a:ea typeface="나눔고딕" panose="020D0604000000000000" pitchFamily="50" charset="-127"/>
              </a:rPr>
              <a:t>50% </a:t>
            </a:r>
            <a:r>
              <a:rPr lang="ko-KR" altLang="en-US" sz="1800" dirty="0">
                <a:ea typeface="나눔고딕" panose="020D0604000000000000" pitchFamily="50" charset="-127"/>
              </a:rPr>
              <a:t>이상</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39%</a:t>
            </a:r>
            <a:r>
              <a:rPr lang="ko-KR" altLang="en-US" sz="1800" dirty="0">
                <a:solidFill>
                  <a:schemeClr val="tx1"/>
                </a:solidFill>
                <a:ea typeface="나눔고딕" panose="020D0604000000000000" pitchFamily="50" charset="-127"/>
              </a:rPr>
              <a:t>의 회사가 </a:t>
            </a:r>
            <a:r>
              <a:rPr lang="en-US" altLang="ko-KR" sz="1800" dirty="0">
                <a:solidFill>
                  <a:schemeClr val="tx1"/>
                </a:solidFill>
                <a:ea typeface="나눔고딕" panose="020D0604000000000000" pitchFamily="50" charset="-127"/>
              </a:rPr>
              <a:t>Open Source </a:t>
            </a:r>
            <a:r>
              <a:rPr lang="ko-KR" altLang="en-US" sz="1800" dirty="0">
                <a:solidFill>
                  <a:schemeClr val="tx1"/>
                </a:solidFill>
                <a:ea typeface="나눔고딕" panose="020D0604000000000000" pitchFamily="50" charset="-127"/>
              </a:rPr>
              <a:t>프로젝트를 계획 중</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47%</a:t>
            </a:r>
            <a:r>
              <a:rPr lang="ko-KR" altLang="en-US" sz="1800" dirty="0">
                <a:solidFill>
                  <a:schemeClr val="tx1"/>
                </a:solidFill>
                <a:ea typeface="나눔고딕" panose="020D0604000000000000" pitchFamily="50" charset="-127"/>
              </a:rPr>
              <a:t>의 회사가 자사의 툴과 프로젝트를 </a:t>
            </a:r>
            <a:r>
              <a:rPr lang="en-US" altLang="ko-KR" sz="1800" dirty="0">
                <a:solidFill>
                  <a:schemeClr val="tx1"/>
                </a:solidFill>
                <a:ea typeface="나눔고딕" panose="020D0604000000000000" pitchFamily="50" charset="-127"/>
              </a:rPr>
              <a:t>Open Source</a:t>
            </a:r>
            <a:r>
              <a:rPr lang="ko-KR" altLang="en-US" sz="1800" dirty="0">
                <a:solidFill>
                  <a:schemeClr val="tx1"/>
                </a:solidFill>
                <a:ea typeface="나눔고딕" panose="020D0604000000000000" pitchFamily="50" charset="-127"/>
              </a:rPr>
              <a:t>로 공개</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55%</a:t>
            </a:r>
            <a:r>
              <a:rPr lang="ko-KR" altLang="en-US" sz="1800" dirty="0">
                <a:solidFill>
                  <a:schemeClr val="tx1"/>
                </a:solidFill>
                <a:ea typeface="나눔고딕" panose="020D0604000000000000" pitchFamily="50" charset="-127"/>
              </a:rPr>
              <a:t>가 </a:t>
            </a:r>
            <a:r>
              <a:rPr lang="en-US" altLang="ko-KR" sz="1800" dirty="0">
                <a:solidFill>
                  <a:schemeClr val="tx1"/>
                </a:solidFill>
                <a:ea typeface="나눔고딕" panose="020D0604000000000000" pitchFamily="50" charset="-127"/>
              </a:rPr>
              <a:t>Open Source</a:t>
            </a:r>
            <a:r>
              <a:rPr lang="ko-KR" altLang="en-US" sz="1800" dirty="0">
                <a:solidFill>
                  <a:schemeClr val="tx1"/>
                </a:solidFill>
                <a:ea typeface="나눔고딕" panose="020D0604000000000000" pitchFamily="50" charset="-127"/>
              </a:rPr>
              <a:t>가 보안상 확실히 안전하다고 응답</a:t>
            </a:r>
            <a:endParaRPr lang="en-US" altLang="ko-KR" sz="1800" dirty="0">
              <a:solidFill>
                <a:schemeClr val="tx1"/>
              </a:solidFill>
              <a:ea typeface="나눔고딕" panose="020D0604000000000000" pitchFamily="50" charset="-127"/>
            </a:endParaRPr>
          </a:p>
          <a:p>
            <a:pPr>
              <a:lnSpc>
                <a:spcPct val="120000"/>
              </a:lnSpc>
            </a:pPr>
            <a:endParaRPr lang="en-US" altLang="ko-KR" sz="1500" dirty="0">
              <a:solidFill>
                <a:schemeClr val="tx1"/>
              </a:solidFill>
              <a:ea typeface="나눔고딕" panose="020D0604000000000000" pitchFamily="50" charset="-127"/>
            </a:endParaRPr>
          </a:p>
          <a:p>
            <a:pPr marL="0" indent="0" algn="r">
              <a:lnSpc>
                <a:spcPct val="120000"/>
              </a:lnSpc>
              <a:buNone/>
            </a:pPr>
            <a:r>
              <a:rPr lang="en-US" altLang="ko-KR" sz="1500" dirty="0">
                <a:solidFill>
                  <a:schemeClr val="tx1"/>
                </a:solidFill>
                <a:ea typeface="나눔고딕" panose="020D0604000000000000" pitchFamily="50" charset="-127"/>
              </a:rPr>
              <a:t>(</a:t>
            </a:r>
            <a:r>
              <a:rPr lang="ko-KR" altLang="en-US" sz="1500" dirty="0">
                <a:solidFill>
                  <a:schemeClr val="tx1"/>
                </a:solidFill>
                <a:ea typeface="나눔고딕" panose="020D0604000000000000" pitchFamily="50" charset="-127"/>
              </a:rPr>
              <a:t>참고</a:t>
            </a:r>
            <a:r>
              <a:rPr lang="en-US" altLang="ko-KR" sz="1500" dirty="0">
                <a:solidFill>
                  <a:schemeClr val="tx1"/>
                </a:solidFill>
                <a:ea typeface="나눔고딕" panose="020D0604000000000000" pitchFamily="50" charset="-127"/>
              </a:rPr>
              <a:t>, 2015 Research by North Bridge, Black Duck)</a:t>
            </a:r>
          </a:p>
          <a:p>
            <a:pPr marL="0" indent="0" algn="r">
              <a:lnSpc>
                <a:spcPct val="120000"/>
              </a:lnSpc>
              <a:buNone/>
            </a:pPr>
            <a:r>
              <a:rPr lang="en-US" altLang="ko-KR" sz="1100" dirty="0">
                <a:solidFill>
                  <a:schemeClr val="tx1"/>
                </a:solidFill>
                <a:ea typeface="나눔고딕" panose="020D0604000000000000" pitchFamily="50" charset="-127"/>
                <a:hlinkClick r:id="rId3"/>
              </a:rPr>
              <a:t>http://www.slideshare.net/blackducksoftware/2015-future-of-open-source-survey-results</a:t>
            </a:r>
            <a:r>
              <a:rPr lang="en-US" altLang="ko-KR" sz="1100" dirty="0">
                <a:solidFill>
                  <a:schemeClr val="tx1"/>
                </a:solidFill>
                <a:ea typeface="나눔고딕" panose="020D0604000000000000" pitchFamily="50" charset="-127"/>
              </a:rPr>
              <a:t> </a:t>
            </a:r>
          </a:p>
          <a:p>
            <a:pPr>
              <a:lnSpc>
                <a:spcPct val="120000"/>
              </a:lnSpc>
            </a:pPr>
            <a:endParaRPr lang="en-US" altLang="ko-KR" sz="1350" dirty="0">
              <a:solidFill>
                <a:schemeClr val="tx1"/>
              </a:solidFill>
              <a:ea typeface="나눔고딕" panose="020D0604000000000000" pitchFamily="50" charset="-127"/>
            </a:endParaRPr>
          </a:p>
          <a:p>
            <a:pPr lvl="1">
              <a:lnSpc>
                <a:spcPct val="120000"/>
              </a:lnSpc>
            </a:pPr>
            <a:endParaRPr lang="ko-KR" altLang="en-US" sz="1050" dirty="0">
              <a:solidFill>
                <a:schemeClr val="tx1"/>
              </a:solidFill>
              <a:ea typeface="나눔고딕" panose="020D0604000000000000" pitchFamily="50" charset="-127"/>
            </a:endParaRPr>
          </a:p>
        </p:txBody>
      </p:sp>
    </p:spTree>
    <p:extLst>
      <p:ext uri="{BB962C8B-B14F-4D97-AF65-F5344CB8AC3E}">
        <p14:creationId xmlns:p14="http://schemas.microsoft.com/office/powerpoint/2010/main" val="887132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8"/>
          <p:cNvSpPr txBox="1">
            <a:spLocks noChangeArrowheads="1"/>
          </p:cNvSpPr>
          <p:nvPr/>
        </p:nvSpPr>
        <p:spPr bwMode="auto">
          <a:xfrm>
            <a:off x="94847" y="735806"/>
            <a:ext cx="6646522" cy="42473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defRPr/>
            </a:pPr>
            <a:r>
              <a:rPr lang="en-US" altLang="ko-KR" sz="1500" b="1" dirty="0">
                <a:latin typeface="+mn-ea"/>
              </a:rPr>
              <a:t>// clone</a:t>
            </a:r>
            <a:r>
              <a:rPr lang="ko-KR" altLang="en-US" sz="1500" b="1" dirty="0">
                <a:latin typeface="+mn-ea"/>
              </a:rPr>
              <a:t>으로 생성된 </a:t>
            </a:r>
            <a:r>
              <a:rPr lang="en-US" altLang="ko-KR" sz="1500" b="1" dirty="0">
                <a:latin typeface="+mn-ea"/>
              </a:rPr>
              <a:t>‘test-repo’ directory </a:t>
            </a:r>
            <a:r>
              <a:rPr lang="ko-KR" altLang="en-US" sz="1500" b="1" dirty="0">
                <a:latin typeface="+mn-ea"/>
              </a:rPr>
              <a:t>에서 작업</a:t>
            </a:r>
            <a:endParaRPr lang="en-US" altLang="ko-KR" sz="1500" b="1" dirty="0">
              <a:latin typeface="+mn-ea"/>
            </a:endParaRPr>
          </a:p>
          <a:p>
            <a:pPr>
              <a:lnSpc>
                <a:spcPct val="150000"/>
              </a:lnSpc>
              <a:defRPr/>
            </a:pPr>
            <a:r>
              <a:rPr lang="en-US" altLang="ko-KR" sz="1500" b="1" dirty="0">
                <a:latin typeface="+mn-ea"/>
              </a:rPr>
              <a:t>// create, edit, compile, test, …</a:t>
            </a: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add *         </a:t>
            </a:r>
            <a:r>
              <a:rPr lang="en-US" altLang="ko-KR" sz="1500" b="1" dirty="0">
                <a:latin typeface="+mn-ea"/>
                <a:sym typeface="Wingdings" panose="05000000000000000000" pitchFamily="2" charset="2"/>
              </a:rPr>
              <a:t></a:t>
            </a:r>
            <a:r>
              <a:rPr lang="en-US" altLang="ko-KR" sz="1500" b="1" dirty="0">
                <a:latin typeface="+mn-ea"/>
              </a:rPr>
              <a:t> ‘*’ </a:t>
            </a:r>
            <a:r>
              <a:rPr lang="ko-KR" altLang="en-US" sz="1500" b="1" dirty="0">
                <a:latin typeface="+mn-ea"/>
              </a:rPr>
              <a:t>또는</a:t>
            </a:r>
            <a:r>
              <a:rPr lang="en-US" altLang="ko-KR" sz="1500" b="1" dirty="0">
                <a:latin typeface="+mn-ea"/>
              </a:rPr>
              <a:t> </a:t>
            </a:r>
            <a:r>
              <a:rPr lang="ko-KR" altLang="en-US" sz="1500" b="1" dirty="0">
                <a:latin typeface="+mn-ea"/>
              </a:rPr>
              <a:t>추가</a:t>
            </a:r>
            <a:r>
              <a:rPr lang="en-US" altLang="ko-KR" sz="1500" b="1" dirty="0">
                <a:latin typeface="+mn-ea"/>
              </a:rPr>
              <a:t>/</a:t>
            </a:r>
            <a:r>
              <a:rPr lang="ko-KR" altLang="en-US" sz="1500" b="1" dirty="0">
                <a:latin typeface="+mn-ea"/>
              </a:rPr>
              <a:t>수정한</a:t>
            </a:r>
            <a:r>
              <a:rPr lang="en-US" altLang="ko-KR" sz="1500" b="1" dirty="0">
                <a:latin typeface="+mn-ea"/>
              </a:rPr>
              <a:t> file</a:t>
            </a:r>
            <a:r>
              <a:rPr lang="ko-KR" altLang="en-US" sz="1500" b="1" dirty="0">
                <a:latin typeface="+mn-ea"/>
              </a:rPr>
              <a:t>들</a:t>
            </a:r>
            <a:r>
              <a:rPr lang="en-US" altLang="ko-KR" sz="1500" b="1" dirty="0">
                <a:latin typeface="+mn-ea"/>
              </a:rPr>
              <a:t>, </a:t>
            </a:r>
            <a:r>
              <a:rPr lang="ko-KR" altLang="en-US" sz="1500" b="1" dirty="0">
                <a:latin typeface="+mn-ea"/>
              </a:rPr>
              <a:t>버전 관리 대상으로 지정</a:t>
            </a:r>
            <a:endParaRPr lang="en-US" altLang="ko-KR" sz="1500" b="1" dirty="0">
              <a:latin typeface="+mn-ea"/>
            </a:endParaRPr>
          </a:p>
          <a:p>
            <a:pPr>
              <a:lnSpc>
                <a:spcPct val="150000"/>
              </a:lnSpc>
              <a:defRPr/>
            </a:pPr>
            <a:r>
              <a:rPr lang="en-US" altLang="ko-KR" sz="1500" b="1" dirty="0">
                <a:latin typeface="+mn-ea"/>
              </a:rPr>
              <a:t>      </a:t>
            </a:r>
            <a:r>
              <a:rPr lang="en-US" altLang="ko-KR" sz="1500" b="1" dirty="0">
                <a:latin typeface="+mn-ea"/>
                <a:sym typeface="Wingdings" panose="05000000000000000000" pitchFamily="2" charset="2"/>
              </a:rPr>
              <a:t> </a:t>
            </a:r>
            <a:r>
              <a:rPr lang="en-US" altLang="ko-KR" sz="1500" b="1" dirty="0">
                <a:latin typeface="+mn-ea"/>
              </a:rPr>
              <a:t>Source, </a:t>
            </a:r>
            <a:r>
              <a:rPr lang="en-US" altLang="ko-KR" sz="1500" b="1" dirty="0" err="1">
                <a:latin typeface="+mn-ea"/>
              </a:rPr>
              <a:t>Makefile</a:t>
            </a:r>
            <a:r>
              <a:rPr lang="en-US" altLang="ko-KR" sz="1500" b="1" dirty="0">
                <a:latin typeface="+mn-ea"/>
              </a:rPr>
              <a:t>, Configuration File, Sample Data </a:t>
            </a:r>
            <a:r>
              <a:rPr lang="ko-KR" altLang="en-US" sz="1500" b="1" dirty="0">
                <a:latin typeface="+mn-ea"/>
              </a:rPr>
              <a:t>등</a:t>
            </a:r>
            <a:r>
              <a:rPr lang="en-US" altLang="ko-KR" sz="1500" b="1" dirty="0">
                <a:latin typeface="+mn-ea"/>
              </a:rPr>
              <a:t>,</a:t>
            </a:r>
          </a:p>
          <a:p>
            <a:pPr>
              <a:lnSpc>
                <a:spcPct val="150000"/>
              </a:lnSpc>
              <a:defRPr/>
            </a:pPr>
            <a:r>
              <a:rPr lang="en-US" altLang="ko-KR" sz="1500" b="1" dirty="0">
                <a:solidFill>
                  <a:srgbClr val="FF0000"/>
                </a:solidFill>
                <a:latin typeface="+mn-ea"/>
              </a:rPr>
              <a:t>      </a:t>
            </a:r>
            <a:r>
              <a:rPr lang="en-US" altLang="ko-KR" sz="1500" b="1" dirty="0">
                <a:solidFill>
                  <a:srgbClr val="FF0000"/>
                </a:solidFill>
                <a:latin typeface="+mn-ea"/>
                <a:sym typeface="Wingdings" panose="05000000000000000000" pitchFamily="2" charset="2"/>
              </a:rPr>
              <a:t> </a:t>
            </a:r>
            <a:r>
              <a:rPr lang="en-US" altLang="ko-KR" sz="1500" b="1" dirty="0">
                <a:solidFill>
                  <a:srgbClr val="FF0000"/>
                </a:solidFill>
                <a:latin typeface="+mn-ea"/>
              </a:rPr>
              <a:t>NO BINARY please</a:t>
            </a:r>
            <a:r>
              <a:rPr lang="ko-KR" altLang="en-US" sz="1500" b="1" dirty="0">
                <a:latin typeface="+mn-ea"/>
              </a:rPr>
              <a:t> </a:t>
            </a:r>
            <a:r>
              <a:rPr lang="en-US" altLang="ko-KR" sz="1500" b="1" dirty="0">
                <a:latin typeface="+mn-ea"/>
              </a:rPr>
              <a:t>: .</a:t>
            </a:r>
            <a:r>
              <a:rPr lang="en-US" altLang="ko-KR" sz="1500" b="1" dirty="0" err="1">
                <a:latin typeface="+mn-ea"/>
              </a:rPr>
              <a:t>gitignore</a:t>
            </a:r>
            <a:r>
              <a:rPr lang="en-US" altLang="ko-KR" sz="1500" b="1" dirty="0">
                <a:latin typeface="+mn-ea"/>
              </a:rPr>
              <a:t> </a:t>
            </a:r>
            <a:r>
              <a:rPr lang="ko-KR" altLang="en-US" sz="1500" b="1" dirty="0">
                <a:latin typeface="+mn-ea"/>
              </a:rPr>
              <a:t>에 </a:t>
            </a:r>
            <a:r>
              <a:rPr lang="en-US" altLang="ko-KR" sz="1500" b="1" dirty="0">
                <a:latin typeface="+mn-ea"/>
              </a:rPr>
              <a:t>file extension </a:t>
            </a:r>
            <a:r>
              <a:rPr lang="ko-KR" altLang="en-US" sz="1500" b="1" dirty="0">
                <a:latin typeface="+mn-ea"/>
              </a:rPr>
              <a:t>등록</a:t>
            </a:r>
            <a:endParaRPr lang="en-US" altLang="ko-KR" sz="1500" b="1" dirty="0">
              <a:latin typeface="+mn-ea"/>
            </a:endParaRP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commit –m “my commit messages“</a:t>
            </a:r>
          </a:p>
          <a:p>
            <a:pPr>
              <a:lnSpc>
                <a:spcPct val="150000"/>
              </a:lnSpc>
              <a:defRPr/>
            </a:pPr>
            <a:r>
              <a:rPr lang="en-US" altLang="ko-KR" sz="1500" b="1" dirty="0">
                <a:latin typeface="+mn-ea"/>
              </a:rPr>
              <a:t>      </a:t>
            </a:r>
            <a:r>
              <a:rPr lang="en-US" altLang="ko-KR" sz="1500" b="1" dirty="0">
                <a:latin typeface="+mn-ea"/>
                <a:sym typeface="Wingdings" panose="05000000000000000000" pitchFamily="2" charset="2"/>
              </a:rPr>
              <a:t> ‘</a:t>
            </a:r>
            <a:r>
              <a:rPr lang="en-US" altLang="ko-KR" sz="1500" b="1" dirty="0" err="1">
                <a:latin typeface="+mn-ea"/>
                <a:sym typeface="Wingdings" panose="05000000000000000000" pitchFamily="2" charset="2"/>
              </a:rPr>
              <a:t>git</a:t>
            </a:r>
            <a:r>
              <a:rPr lang="en-US" altLang="ko-KR" sz="1500" b="1" dirty="0">
                <a:latin typeface="+mn-ea"/>
                <a:sym typeface="Wingdings" panose="05000000000000000000" pitchFamily="2" charset="2"/>
              </a:rPr>
              <a:t> add’</a:t>
            </a:r>
            <a:r>
              <a:rPr lang="ko-KR" altLang="en-US" sz="1500" b="1" dirty="0">
                <a:latin typeface="+mn-ea"/>
                <a:sym typeface="Wingdings" panose="05000000000000000000" pitchFamily="2" charset="2"/>
              </a:rPr>
              <a:t>한 모든 결과를 한번에 </a:t>
            </a:r>
            <a:r>
              <a:rPr lang="en-US" altLang="ko-KR" sz="1500" b="1" dirty="0">
                <a:solidFill>
                  <a:srgbClr val="FF0000"/>
                </a:solidFill>
                <a:latin typeface="+mn-ea"/>
                <a:sym typeface="Wingdings" panose="05000000000000000000" pitchFamily="2" charset="2"/>
              </a:rPr>
              <a:t>local</a:t>
            </a:r>
            <a:r>
              <a:rPr lang="en-US" altLang="ko-KR" sz="1500" b="1" dirty="0">
                <a:latin typeface="+mn-ea"/>
                <a:sym typeface="Wingdings" panose="05000000000000000000" pitchFamily="2" charset="2"/>
              </a:rPr>
              <a:t> repository</a:t>
            </a:r>
            <a:r>
              <a:rPr lang="ko-KR" altLang="en-US" sz="1500" b="1" dirty="0">
                <a:latin typeface="+mn-ea"/>
                <a:sym typeface="Wingdings" panose="05000000000000000000" pitchFamily="2" charset="2"/>
              </a:rPr>
              <a:t>로 </a:t>
            </a:r>
            <a:r>
              <a:rPr lang="en-US" altLang="ko-KR" sz="1500" b="1" dirty="0">
                <a:latin typeface="+mn-ea"/>
                <a:sym typeface="Wingdings" panose="05000000000000000000" pitchFamily="2" charset="2"/>
              </a:rPr>
              <a:t>commit</a:t>
            </a:r>
            <a:endParaRPr lang="en-US" altLang="ko-KR" sz="1500" b="1" dirty="0">
              <a:latin typeface="+mn-ea"/>
            </a:endParaRP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push origin master      </a:t>
            </a:r>
            <a:r>
              <a:rPr lang="en-US" altLang="ko-KR" sz="1500" b="1" dirty="0">
                <a:latin typeface="+mn-ea"/>
                <a:sym typeface="Wingdings" panose="05000000000000000000" pitchFamily="2" charset="2"/>
              </a:rPr>
              <a:t> </a:t>
            </a:r>
            <a:r>
              <a:rPr lang="en-US" altLang="ko-KR" sz="1500" b="1" dirty="0" err="1">
                <a:latin typeface="+mn-ea"/>
                <a:sym typeface="Wingdings" panose="05000000000000000000" pitchFamily="2" charset="2"/>
              </a:rPr>
              <a:t>github</a:t>
            </a:r>
            <a:r>
              <a:rPr lang="ko-KR" altLang="en-US" sz="1500" b="1" dirty="0">
                <a:latin typeface="+mn-ea"/>
                <a:sym typeface="Wingdings" panose="05000000000000000000" pitchFamily="2" charset="2"/>
              </a:rPr>
              <a:t> </a:t>
            </a:r>
            <a:r>
              <a:rPr lang="en-US" altLang="ko-KR" sz="1500" b="1" dirty="0">
                <a:latin typeface="+mn-ea"/>
              </a:rPr>
              <a:t>id, password </a:t>
            </a:r>
            <a:r>
              <a:rPr lang="ko-KR" altLang="en-US" sz="1500" b="1" dirty="0">
                <a:latin typeface="+mn-ea"/>
              </a:rPr>
              <a:t>물어봄</a:t>
            </a:r>
            <a:endParaRPr lang="en-US" altLang="ko-KR" sz="1500" b="1" dirty="0">
              <a:latin typeface="+mn-ea"/>
            </a:endParaRPr>
          </a:p>
          <a:p>
            <a:pPr>
              <a:lnSpc>
                <a:spcPct val="150000"/>
              </a:lnSpc>
              <a:defRPr/>
            </a:pPr>
            <a:r>
              <a:rPr lang="en-US" altLang="ko-KR" sz="1500" b="1" dirty="0">
                <a:latin typeface="+mn-ea"/>
              </a:rPr>
              <a:t>      </a:t>
            </a:r>
            <a:r>
              <a:rPr lang="en-US" altLang="ko-KR" sz="1500" b="1" dirty="0">
                <a:latin typeface="+mn-ea"/>
                <a:sym typeface="Wingdings" panose="05000000000000000000" pitchFamily="2" charset="2"/>
              </a:rPr>
              <a:t> local repository</a:t>
            </a:r>
            <a:r>
              <a:rPr lang="ko-KR" altLang="en-US" sz="1500" b="1" dirty="0">
                <a:latin typeface="+mn-ea"/>
                <a:sym typeface="Wingdings" panose="05000000000000000000" pitchFamily="2" charset="2"/>
              </a:rPr>
              <a:t>를</a:t>
            </a:r>
            <a:r>
              <a:rPr lang="en-US" altLang="ko-KR" sz="1500" b="1" dirty="0">
                <a:latin typeface="+mn-ea"/>
                <a:sym typeface="Wingdings" panose="05000000000000000000" pitchFamily="2" charset="2"/>
              </a:rPr>
              <a:t> </a:t>
            </a:r>
            <a:r>
              <a:rPr lang="en-US" altLang="ko-KR" sz="1500" b="1" dirty="0" err="1">
                <a:latin typeface="+mn-ea"/>
                <a:sym typeface="Wingdings" panose="05000000000000000000" pitchFamily="2" charset="2"/>
              </a:rPr>
              <a:t>github</a:t>
            </a:r>
            <a:r>
              <a:rPr lang="ko-KR" altLang="en-US" sz="1500" b="1" dirty="0">
                <a:latin typeface="+mn-ea"/>
                <a:sym typeface="Wingdings" panose="05000000000000000000" pitchFamily="2" charset="2"/>
              </a:rPr>
              <a:t>의 </a:t>
            </a:r>
            <a:r>
              <a:rPr lang="en-US" altLang="ko-KR" sz="1500" b="1" dirty="0">
                <a:latin typeface="+mn-ea"/>
                <a:sym typeface="Wingdings" panose="05000000000000000000" pitchFamily="2" charset="2"/>
              </a:rPr>
              <a:t>master</a:t>
            </a:r>
            <a:r>
              <a:rPr lang="ko-KR" altLang="en-US" sz="1500" b="1" dirty="0">
                <a:latin typeface="+mn-ea"/>
                <a:sym typeface="Wingdings" panose="05000000000000000000" pitchFamily="2" charset="2"/>
              </a:rPr>
              <a:t>로 저장</a:t>
            </a:r>
            <a:endParaRPr lang="en-US" altLang="ko-KR" sz="1500" b="1" dirty="0">
              <a:latin typeface="+mn-ea"/>
            </a:endParaRPr>
          </a:p>
        </p:txBody>
      </p:sp>
      <p:sp>
        <p:nvSpPr>
          <p:cNvPr id="2" name="제목 1"/>
          <p:cNvSpPr>
            <a:spLocks noGrp="1"/>
          </p:cNvSpPr>
          <p:nvPr>
            <p:ph type="title"/>
          </p:nvPr>
        </p:nvSpPr>
        <p:spPr/>
        <p:txBody>
          <a:bodyPr>
            <a:normAutofit/>
          </a:bodyPr>
          <a:lstStyle/>
          <a:p>
            <a:r>
              <a:rPr lang="en-US" altLang="ko-KR" dirty="0">
                <a:ea typeface="굴림" panose="020B0600000101010101" pitchFamily="50" charset="-127"/>
              </a:rPr>
              <a:t>‘</a:t>
            </a:r>
            <a:r>
              <a:rPr lang="en-US" altLang="ko-KR" dirty="0" err="1">
                <a:ea typeface="굴림" panose="020B0600000101010101" pitchFamily="50" charset="-127"/>
              </a:rPr>
              <a:t>git</a:t>
            </a:r>
            <a:r>
              <a:rPr lang="en-US" altLang="ko-KR" dirty="0">
                <a:ea typeface="굴림" panose="020B0600000101010101" pitchFamily="50" charset="-127"/>
              </a:rPr>
              <a:t>’ survival guide (2/2)</a:t>
            </a:r>
            <a:endParaRPr lang="ko-KR" altLang="en-US" dirty="0"/>
          </a:p>
        </p:txBody>
      </p:sp>
    </p:spTree>
    <p:extLst>
      <p:ext uri="{BB962C8B-B14F-4D97-AF65-F5344CB8AC3E}">
        <p14:creationId xmlns:p14="http://schemas.microsoft.com/office/powerpoint/2010/main" val="930076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file4.uf.tistory.com/image/122DAD0E4BF12A79EFEF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59" y="198000"/>
            <a:ext cx="4950449" cy="468285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직사각형 2"/>
          <p:cNvSpPr/>
          <p:nvPr/>
        </p:nvSpPr>
        <p:spPr>
          <a:xfrm>
            <a:off x="4825986" y="4730817"/>
            <a:ext cx="1917769" cy="300082"/>
          </a:xfrm>
          <a:prstGeom prst="rect">
            <a:avLst/>
          </a:prstGeom>
        </p:spPr>
        <p:txBody>
          <a:bodyPr wrap="none">
            <a:spAutoFit/>
          </a:bodyPr>
          <a:lstStyle/>
          <a:p>
            <a:r>
              <a:rPr lang="ko-KR" altLang="en-US" sz="1350" dirty="0">
                <a:hlinkClick r:id="rId3"/>
              </a:rPr>
              <a:t>http://dev.azki.org/40</a:t>
            </a:r>
            <a:r>
              <a:rPr lang="ko-KR" altLang="en-US" sz="1350" dirty="0"/>
              <a:t> </a:t>
            </a:r>
          </a:p>
        </p:txBody>
      </p:sp>
      <p:sp>
        <p:nvSpPr>
          <p:cNvPr id="4" name="TextBox 3"/>
          <p:cNvSpPr txBox="1"/>
          <p:nvPr/>
        </p:nvSpPr>
        <p:spPr>
          <a:xfrm>
            <a:off x="4154802" y="3772712"/>
            <a:ext cx="2510624" cy="415498"/>
          </a:xfrm>
          <a:prstGeom prst="rect">
            <a:avLst/>
          </a:prstGeom>
          <a:solidFill>
            <a:schemeClr val="bg1"/>
          </a:solidFill>
          <a:ln w="38100">
            <a:solidFill>
              <a:srgbClr val="FF0000"/>
            </a:solidFill>
          </a:ln>
        </p:spPr>
        <p:txBody>
          <a:bodyPr wrap="none" rtlCol="0">
            <a:spAutoFit/>
          </a:bodyPr>
          <a:lstStyle/>
          <a:p>
            <a:pPr lvl="0"/>
            <a:r>
              <a:rPr lang="en-US" altLang="ko-KR" sz="2100" dirty="0">
                <a:latin typeface="Arial Unicode MS" panose="020B0604020202020204" pitchFamily="50" charset="-127"/>
              </a:rPr>
              <a:t>checkout = Undo !!!</a:t>
            </a:r>
            <a:endParaRPr lang="ko-KR" altLang="ko-KR" sz="4050" dirty="0">
              <a:latin typeface="Arial" panose="020B0604020202020204" pitchFamily="34" charset="0"/>
            </a:endParaRPr>
          </a:p>
        </p:txBody>
      </p:sp>
      <p:cxnSp>
        <p:nvCxnSpPr>
          <p:cNvPr id="5" name="직선 화살표 연결선 4"/>
          <p:cNvCxnSpPr>
            <a:stCxn id="4" idx="1"/>
          </p:cNvCxnSpPr>
          <p:nvPr/>
        </p:nvCxnSpPr>
        <p:spPr>
          <a:xfrm flipH="1" flipV="1">
            <a:off x="2927532" y="3690763"/>
            <a:ext cx="1227270" cy="289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2592625" y="4521910"/>
            <a:ext cx="4134610" cy="276999"/>
          </a:xfrm>
          <a:prstGeom prst="rect">
            <a:avLst/>
          </a:prstGeom>
        </p:spPr>
        <p:txBody>
          <a:bodyPr wrap="square">
            <a:spAutoFit/>
          </a:bodyPr>
          <a:lstStyle/>
          <a:p>
            <a:r>
              <a:rPr lang="ko-KR" altLang="en-US" sz="1200" dirty="0">
                <a:hlinkClick r:id="rId4"/>
              </a:rPr>
              <a:t>http://blog.osteele.com/posts/2008/05/my-git-workflow/</a:t>
            </a:r>
            <a:r>
              <a:rPr lang="ko-KR" altLang="en-US" sz="1200" dirty="0"/>
              <a:t> </a:t>
            </a:r>
          </a:p>
        </p:txBody>
      </p:sp>
    </p:spTree>
    <p:extLst>
      <p:ext uri="{BB962C8B-B14F-4D97-AF65-F5344CB8AC3E}">
        <p14:creationId xmlns:p14="http://schemas.microsoft.com/office/powerpoint/2010/main" val="2217317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Clone &amp; push (1/3)</a:t>
            </a:r>
            <a:endParaRPr lang="ko-KR" altLang="en-US" dirty="0"/>
          </a:p>
        </p:txBody>
      </p:sp>
      <p:pic>
        <p:nvPicPr>
          <p:cNvPr id="3" name="그림 2"/>
          <p:cNvPicPr>
            <a:picLocks noChangeAspect="1"/>
          </p:cNvPicPr>
          <p:nvPr/>
        </p:nvPicPr>
        <p:blipFill>
          <a:blip r:embed="rId2"/>
          <a:stretch>
            <a:fillRect/>
          </a:stretch>
        </p:blipFill>
        <p:spPr>
          <a:xfrm>
            <a:off x="152636" y="699542"/>
            <a:ext cx="5580620" cy="4331227"/>
          </a:xfrm>
          <a:prstGeom prst="rect">
            <a:avLst/>
          </a:prstGeom>
        </p:spPr>
      </p:pic>
      <p:grpSp>
        <p:nvGrpSpPr>
          <p:cNvPr id="16" name="그룹 15"/>
          <p:cNvGrpSpPr/>
          <p:nvPr/>
        </p:nvGrpSpPr>
        <p:grpSpPr>
          <a:xfrm>
            <a:off x="3729668" y="3969837"/>
            <a:ext cx="3128332" cy="896441"/>
            <a:chOff x="3729668" y="3969837"/>
            <a:chExt cx="3128332" cy="896441"/>
          </a:xfrm>
        </p:grpSpPr>
        <p:sp>
          <p:nvSpPr>
            <p:cNvPr id="5" name="직사각형 4"/>
            <p:cNvSpPr/>
            <p:nvPr/>
          </p:nvSpPr>
          <p:spPr>
            <a:xfrm>
              <a:off x="3729668" y="4362222"/>
              <a:ext cx="97210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4906825" y="3969837"/>
              <a:ext cx="1951175" cy="369332"/>
            </a:xfrm>
            <a:prstGeom prst="rect">
              <a:avLst/>
            </a:prstGeom>
            <a:noFill/>
          </p:spPr>
          <p:txBody>
            <a:bodyPr wrap="none" rtlCol="0">
              <a:spAutoFit/>
            </a:bodyPr>
            <a:lstStyle/>
            <a:p>
              <a:r>
                <a:rPr lang="en-US" altLang="ko-KR" dirty="0" err="1">
                  <a:solidFill>
                    <a:srgbClr val="FF0000"/>
                  </a:solidFill>
                </a:rPr>
                <a:t>github</a:t>
              </a:r>
              <a:r>
                <a:rPr lang="ko-KR" altLang="en-US" dirty="0">
                  <a:solidFill>
                    <a:srgbClr val="FF0000"/>
                  </a:solidFill>
                </a:rPr>
                <a:t>에서 온 것</a:t>
              </a:r>
            </a:p>
          </p:txBody>
        </p:sp>
        <p:cxnSp>
          <p:nvCxnSpPr>
            <p:cNvPr id="8" name="직선 화살표 연결선 7"/>
            <p:cNvCxnSpPr/>
            <p:nvPr/>
          </p:nvCxnSpPr>
          <p:spPr>
            <a:xfrm flipH="1">
              <a:off x="4701776" y="4227934"/>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그룹 14"/>
          <p:cNvGrpSpPr/>
          <p:nvPr/>
        </p:nvGrpSpPr>
        <p:grpSpPr>
          <a:xfrm>
            <a:off x="3681028" y="2781825"/>
            <a:ext cx="2712602" cy="1372678"/>
            <a:chOff x="3681028" y="2781825"/>
            <a:chExt cx="2712602" cy="1372678"/>
          </a:xfrm>
        </p:grpSpPr>
        <p:sp>
          <p:nvSpPr>
            <p:cNvPr id="9" name="TextBox 8"/>
            <p:cNvSpPr txBox="1"/>
            <p:nvPr/>
          </p:nvSpPr>
          <p:spPr>
            <a:xfrm>
              <a:off x="3681028" y="2781825"/>
              <a:ext cx="2712602" cy="646331"/>
            </a:xfrm>
            <a:prstGeom prst="rect">
              <a:avLst/>
            </a:prstGeom>
            <a:noFill/>
          </p:spPr>
          <p:txBody>
            <a:bodyPr wrap="none" rtlCol="0">
              <a:spAutoFit/>
            </a:bodyPr>
            <a:lstStyle/>
            <a:p>
              <a:r>
                <a:rPr lang="en-US" altLang="ko-KR" dirty="0">
                  <a:solidFill>
                    <a:srgbClr val="FF0000"/>
                  </a:solidFill>
                </a:rPr>
                <a:t>.</a:t>
              </a:r>
              <a:r>
                <a:rPr lang="en-US" altLang="ko-KR" dirty="0" err="1">
                  <a:solidFill>
                    <a:srgbClr val="FF0000"/>
                  </a:solidFill>
                </a:rPr>
                <a:t>git</a:t>
              </a:r>
              <a:r>
                <a:rPr lang="en-US" altLang="ko-KR" dirty="0">
                  <a:solidFill>
                    <a:srgbClr val="FF0000"/>
                  </a:solidFill>
                </a:rPr>
                <a:t> </a:t>
              </a:r>
              <a:r>
                <a:rPr lang="ko-KR" altLang="en-US" dirty="0">
                  <a:solidFill>
                    <a:srgbClr val="FF0000"/>
                  </a:solidFill>
                  <a:sym typeface="Wingdings" panose="05000000000000000000" pitchFamily="2" charset="2"/>
                </a:rPr>
                <a:t> </a:t>
              </a:r>
              <a:r>
                <a:rPr lang="en-US" altLang="ko-KR" dirty="0">
                  <a:solidFill>
                    <a:srgbClr val="FF0000"/>
                  </a:solidFill>
                  <a:sym typeface="Wingdings" panose="05000000000000000000" pitchFamily="2" charset="2"/>
                </a:rPr>
                <a:t>directory</a:t>
              </a:r>
              <a:r>
                <a:rPr lang="ko-KR" altLang="en-US" dirty="0">
                  <a:solidFill>
                    <a:srgbClr val="FF0000"/>
                  </a:solidFill>
                  <a:sym typeface="Wingdings" panose="05000000000000000000" pitchFamily="2" charset="2"/>
                </a:rPr>
                <a:t>가</a:t>
              </a:r>
              <a:br>
                <a:rPr lang="en-US" altLang="ko-KR" dirty="0">
                  <a:solidFill>
                    <a:srgbClr val="FF0000"/>
                  </a:solidFill>
                </a:rPr>
              </a:br>
              <a:r>
                <a:rPr lang="en-US" altLang="ko-KR" dirty="0">
                  <a:solidFill>
                    <a:srgbClr val="FF0000"/>
                  </a:solidFill>
                </a:rPr>
                <a:t>local index &amp; repository</a:t>
              </a:r>
            </a:p>
          </p:txBody>
        </p:sp>
        <p:cxnSp>
          <p:nvCxnSpPr>
            <p:cNvPr id="10" name="직선 화살표 연결선 9"/>
            <p:cNvCxnSpPr/>
            <p:nvPr/>
          </p:nvCxnSpPr>
          <p:spPr>
            <a:xfrm flipH="1">
              <a:off x="4005064" y="3434391"/>
              <a:ext cx="632849" cy="720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1700808" y="1462446"/>
            <a:ext cx="4692822" cy="1088829"/>
            <a:chOff x="1700808" y="1462446"/>
            <a:chExt cx="4692822" cy="1088829"/>
          </a:xfrm>
        </p:grpSpPr>
        <p:sp>
          <p:nvSpPr>
            <p:cNvPr id="4" name="직사각형 3"/>
            <p:cNvSpPr/>
            <p:nvPr/>
          </p:nvSpPr>
          <p:spPr>
            <a:xfrm>
              <a:off x="1700808" y="1462446"/>
              <a:ext cx="39604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오른쪽 중괄호 11"/>
            <p:cNvSpPr/>
            <p:nvPr/>
          </p:nvSpPr>
          <p:spPr>
            <a:xfrm>
              <a:off x="4906825" y="1759187"/>
              <a:ext cx="288032" cy="792088"/>
            </a:xfrm>
            <a:prstGeom prst="rightBrace">
              <a:avLst>
                <a:gd name="adj1" fmla="val 3535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5189454" y="1789079"/>
              <a:ext cx="1204176" cy="738664"/>
            </a:xfrm>
            <a:prstGeom prst="rect">
              <a:avLst/>
            </a:prstGeom>
            <a:noFill/>
          </p:spPr>
          <p:txBody>
            <a:bodyPr wrap="none" rtlCol="0">
              <a:spAutoFit/>
            </a:bodyPr>
            <a:lstStyle/>
            <a:p>
              <a:r>
                <a:rPr lang="en-US" altLang="ko-KR" sz="1400" dirty="0">
                  <a:solidFill>
                    <a:srgbClr val="FF0000"/>
                  </a:solidFill>
                </a:rPr>
                <a:t>clone:</a:t>
              </a:r>
              <a:br>
                <a:rPr lang="en-US" altLang="ko-KR" sz="1400" dirty="0">
                  <a:solidFill>
                    <a:srgbClr val="FF0000"/>
                  </a:solidFill>
                </a:rPr>
              </a:br>
              <a:r>
                <a:rPr lang="en-US" altLang="ko-KR" sz="1400" dirty="0">
                  <a:solidFill>
                    <a:srgbClr val="FF0000"/>
                  </a:solidFill>
                </a:rPr>
                <a:t>ID </a:t>
              </a:r>
              <a:r>
                <a:rPr lang="ko-KR" altLang="en-US" sz="1400" dirty="0">
                  <a:solidFill>
                    <a:srgbClr val="FF0000"/>
                  </a:solidFill>
                </a:rPr>
                <a:t>질문 없이</a:t>
              </a:r>
              <a:endParaRPr lang="en-US" altLang="ko-KR" sz="1400" dirty="0">
                <a:solidFill>
                  <a:srgbClr val="FF0000"/>
                </a:solidFill>
              </a:endParaRPr>
            </a:p>
            <a:p>
              <a:r>
                <a:rPr lang="ko-KR" altLang="en-US" sz="1400" dirty="0">
                  <a:solidFill>
                    <a:srgbClr val="FF0000"/>
                  </a:solidFill>
                </a:rPr>
                <a:t>가져옴</a:t>
              </a:r>
            </a:p>
          </p:txBody>
        </p:sp>
      </p:grpSp>
    </p:spTree>
    <p:extLst>
      <p:ext uri="{BB962C8B-B14F-4D97-AF65-F5344CB8AC3E}">
        <p14:creationId xmlns:p14="http://schemas.microsoft.com/office/powerpoint/2010/main" val="35246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a:stretch>
            <a:fillRect/>
          </a:stretch>
        </p:blipFill>
        <p:spPr>
          <a:xfrm>
            <a:off x="116632" y="769397"/>
            <a:ext cx="5832648" cy="4252245"/>
          </a:xfrm>
          <a:prstGeom prst="rect">
            <a:avLst/>
          </a:prstGeom>
        </p:spPr>
      </p:pic>
      <p:sp>
        <p:nvSpPr>
          <p:cNvPr id="2" name="제목 1"/>
          <p:cNvSpPr>
            <a:spLocks noGrp="1"/>
          </p:cNvSpPr>
          <p:nvPr>
            <p:ph type="title"/>
          </p:nvPr>
        </p:nvSpPr>
        <p:spPr/>
        <p:txBody>
          <a:bodyPr/>
          <a:lstStyle/>
          <a:p>
            <a:r>
              <a:rPr lang="en-US" altLang="ko-KR" dirty="0"/>
              <a:t>Clone &amp; push (2/3)</a:t>
            </a:r>
            <a:endParaRPr lang="ko-KR" altLang="en-US" dirty="0"/>
          </a:p>
        </p:txBody>
      </p:sp>
      <p:grpSp>
        <p:nvGrpSpPr>
          <p:cNvPr id="32" name="그룹 31"/>
          <p:cNvGrpSpPr/>
          <p:nvPr/>
        </p:nvGrpSpPr>
        <p:grpSpPr>
          <a:xfrm>
            <a:off x="4509120" y="771550"/>
            <a:ext cx="1913798" cy="864096"/>
            <a:chOff x="4509120" y="771550"/>
            <a:chExt cx="1913798" cy="864096"/>
          </a:xfrm>
        </p:grpSpPr>
        <p:sp>
          <p:nvSpPr>
            <p:cNvPr id="12" name="오른쪽 중괄호 11"/>
            <p:cNvSpPr/>
            <p:nvPr/>
          </p:nvSpPr>
          <p:spPr>
            <a:xfrm>
              <a:off x="4509120" y="771550"/>
              <a:ext cx="288032" cy="864096"/>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4797152" y="871151"/>
              <a:ext cx="1625766" cy="369332"/>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만들기</a:t>
              </a:r>
            </a:p>
          </p:txBody>
        </p:sp>
      </p:grpSp>
      <p:grpSp>
        <p:nvGrpSpPr>
          <p:cNvPr id="33" name="그룹 32"/>
          <p:cNvGrpSpPr/>
          <p:nvPr/>
        </p:nvGrpSpPr>
        <p:grpSpPr>
          <a:xfrm>
            <a:off x="3044916" y="1324383"/>
            <a:ext cx="3352354" cy="641709"/>
            <a:chOff x="3044916" y="1324383"/>
            <a:chExt cx="3352354" cy="641709"/>
          </a:xfrm>
        </p:grpSpPr>
        <p:sp>
          <p:nvSpPr>
            <p:cNvPr id="6" name="TextBox 5"/>
            <p:cNvSpPr txBox="1"/>
            <p:nvPr/>
          </p:nvSpPr>
          <p:spPr>
            <a:xfrm>
              <a:off x="4797152" y="1324383"/>
              <a:ext cx="1600118" cy="369332"/>
            </a:xfrm>
            <a:prstGeom prst="rect">
              <a:avLst/>
            </a:prstGeom>
            <a:noFill/>
          </p:spPr>
          <p:txBody>
            <a:bodyPr wrap="none" rtlCol="0">
              <a:spAutoFit/>
            </a:bodyPr>
            <a:lstStyle/>
            <a:p>
              <a:r>
                <a:rPr lang="en-US" altLang="ko-KR" dirty="0">
                  <a:solidFill>
                    <a:srgbClr val="FF0000"/>
                  </a:solidFill>
                </a:rPr>
                <a:t> index</a:t>
              </a:r>
              <a:r>
                <a:rPr lang="ko-KR" altLang="en-US" dirty="0">
                  <a:solidFill>
                    <a:srgbClr val="FF0000"/>
                  </a:solidFill>
                </a:rPr>
                <a:t>에 등록</a:t>
              </a:r>
            </a:p>
          </p:txBody>
        </p:sp>
        <p:cxnSp>
          <p:nvCxnSpPr>
            <p:cNvPr id="8" name="직선 화살표 연결선 7"/>
            <p:cNvCxnSpPr/>
            <p:nvPr/>
          </p:nvCxnSpPr>
          <p:spPr>
            <a:xfrm flipH="1">
              <a:off x="4592103" y="1582480"/>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044916" y="1788776"/>
              <a:ext cx="1656860" cy="177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p:cNvGrpSpPr/>
          <p:nvPr/>
        </p:nvGrpSpPr>
        <p:grpSpPr>
          <a:xfrm>
            <a:off x="3041668" y="1951270"/>
            <a:ext cx="3663711" cy="830554"/>
            <a:chOff x="3041668" y="1951270"/>
            <a:chExt cx="3663711" cy="830554"/>
          </a:xfrm>
        </p:grpSpPr>
        <p:sp>
          <p:nvSpPr>
            <p:cNvPr id="17" name="TextBox 16"/>
            <p:cNvSpPr txBox="1"/>
            <p:nvPr/>
          </p:nvSpPr>
          <p:spPr>
            <a:xfrm>
              <a:off x="4601924" y="2208655"/>
              <a:ext cx="2103455" cy="480131"/>
            </a:xfrm>
            <a:prstGeom prst="rect">
              <a:avLst/>
            </a:prstGeom>
            <a:noFill/>
          </p:spPr>
          <p:txBody>
            <a:bodyPr wrap="square" rtlCol="0">
              <a:spAutoFit/>
            </a:bodyPr>
            <a:lstStyle/>
            <a:p>
              <a:pPr>
                <a:lnSpc>
                  <a:spcPct val="70000"/>
                </a:lnSpc>
              </a:pPr>
              <a:r>
                <a:rPr lang="en-US" altLang="ko-KR" dirty="0">
                  <a:solidFill>
                    <a:srgbClr val="FF0000"/>
                  </a:solidFill>
                </a:rPr>
                <a:t>local repository</a:t>
              </a:r>
              <a:r>
                <a:rPr lang="ko-KR" altLang="en-US" dirty="0">
                  <a:solidFill>
                    <a:srgbClr val="FF0000"/>
                  </a:solidFill>
                </a:rPr>
                <a:t>에</a:t>
              </a:r>
              <a:endParaRPr lang="en-US" altLang="ko-KR" dirty="0">
                <a:solidFill>
                  <a:srgbClr val="FF0000"/>
                </a:solidFill>
              </a:endParaRPr>
            </a:p>
            <a:p>
              <a:pPr>
                <a:lnSpc>
                  <a:spcPct val="70000"/>
                </a:lnSpc>
              </a:pPr>
              <a:r>
                <a:rPr lang="en-US" altLang="ko-KR" b="1" dirty="0">
                  <a:solidFill>
                    <a:srgbClr val="FF0000"/>
                  </a:solidFill>
                  <a:effectLst>
                    <a:outerShdw blurRad="38100" dist="38100" dir="2700000" algn="tl">
                      <a:srgbClr val="000000">
                        <a:alpha val="43137"/>
                      </a:srgbClr>
                    </a:outerShdw>
                  </a:effectLst>
                </a:rPr>
                <a:t>commit</a:t>
              </a:r>
              <a:endParaRPr lang="ko-KR" altLang="en-US" b="1" dirty="0">
                <a:solidFill>
                  <a:srgbClr val="FF0000"/>
                </a:solidFill>
                <a:effectLst>
                  <a:outerShdw blurRad="38100" dist="38100" dir="2700000" algn="tl">
                    <a:srgbClr val="000000">
                      <a:alpha val="43137"/>
                    </a:srgbClr>
                  </a:outerShdw>
                </a:effectLst>
              </a:endParaRPr>
            </a:p>
          </p:txBody>
        </p:sp>
        <p:cxnSp>
          <p:nvCxnSpPr>
            <p:cNvPr id="18" name="직선 화살표 연결선 17"/>
            <p:cNvCxnSpPr>
              <a:stCxn id="17" idx="1"/>
            </p:cNvCxnSpPr>
            <p:nvPr/>
          </p:nvCxnSpPr>
          <p:spPr>
            <a:xfrm flipH="1" flipV="1">
              <a:off x="4041085" y="2147161"/>
              <a:ext cx="560839" cy="30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오른쪽 중괄호 20"/>
            <p:cNvSpPr/>
            <p:nvPr/>
          </p:nvSpPr>
          <p:spPr>
            <a:xfrm>
              <a:off x="3166583" y="2201995"/>
              <a:ext cx="288032" cy="579829"/>
            </a:xfrm>
            <a:prstGeom prst="rightBrace">
              <a:avLst>
                <a:gd name="adj1" fmla="val 21843"/>
                <a:gd name="adj2" fmla="val 4260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2" name="직선 화살표 연결선 21"/>
            <p:cNvCxnSpPr>
              <a:stCxn id="17" idx="1"/>
            </p:cNvCxnSpPr>
            <p:nvPr/>
          </p:nvCxnSpPr>
          <p:spPr>
            <a:xfrm flipH="1">
              <a:off x="3537028" y="2448721"/>
              <a:ext cx="1064896" cy="4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3041668" y="1951270"/>
              <a:ext cx="2835604" cy="206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p:cNvGrpSpPr/>
          <p:nvPr/>
        </p:nvGrpSpPr>
        <p:grpSpPr>
          <a:xfrm>
            <a:off x="116632" y="2779658"/>
            <a:ext cx="6643583" cy="1232043"/>
            <a:chOff x="116632" y="2779658"/>
            <a:chExt cx="6643583" cy="1232043"/>
          </a:xfrm>
        </p:grpSpPr>
        <p:sp>
          <p:nvSpPr>
            <p:cNvPr id="4" name="직사각형 3"/>
            <p:cNvSpPr/>
            <p:nvPr/>
          </p:nvSpPr>
          <p:spPr>
            <a:xfrm>
              <a:off x="3043783" y="2779658"/>
              <a:ext cx="2473449" cy="200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16632" y="2967422"/>
              <a:ext cx="4104456" cy="396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p:nvPr/>
          </p:nvCxnSpPr>
          <p:spPr>
            <a:xfrm flipH="1" flipV="1">
              <a:off x="5301209" y="2980104"/>
              <a:ext cx="432047" cy="577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47087" y="3531570"/>
              <a:ext cx="2213128" cy="480131"/>
            </a:xfrm>
            <a:prstGeom prst="rect">
              <a:avLst/>
            </a:prstGeom>
            <a:noFill/>
          </p:spPr>
          <p:txBody>
            <a:bodyPr wrap="square" rtlCol="0">
              <a:spAutoFit/>
            </a:bodyPr>
            <a:lstStyle/>
            <a:p>
              <a:pPr>
                <a:lnSpc>
                  <a:spcPct val="70000"/>
                </a:lnSpc>
              </a:pPr>
              <a:r>
                <a:rPr lang="en-US" altLang="ko-KR" dirty="0" err="1">
                  <a:solidFill>
                    <a:srgbClr val="FF0000"/>
                  </a:solidFill>
                </a:rPr>
                <a:t>github</a:t>
              </a:r>
              <a:r>
                <a:rPr lang="en-US" altLang="ko-KR" dirty="0">
                  <a:solidFill>
                    <a:srgbClr val="FF0000"/>
                  </a:solidFill>
                </a:rPr>
                <a:t> repository</a:t>
              </a:r>
              <a:r>
                <a:rPr lang="ko-KR" altLang="en-US" dirty="0">
                  <a:solidFill>
                    <a:srgbClr val="FF0000"/>
                  </a:solidFill>
                </a:rPr>
                <a:t>에</a:t>
              </a:r>
              <a:endParaRPr lang="en-US" altLang="ko-KR" dirty="0">
                <a:solidFill>
                  <a:srgbClr val="FF0000"/>
                </a:solidFill>
              </a:endParaRPr>
            </a:p>
            <a:p>
              <a:pPr>
                <a:lnSpc>
                  <a:spcPct val="70000"/>
                </a:lnSpc>
              </a:pPr>
              <a:r>
                <a:rPr lang="en-US" altLang="ko-KR" b="1" dirty="0">
                  <a:solidFill>
                    <a:srgbClr val="FF0000"/>
                  </a:solidFill>
                  <a:effectLst>
                    <a:outerShdw blurRad="38100" dist="38100" dir="2700000" algn="tl">
                      <a:srgbClr val="000000">
                        <a:alpha val="43137"/>
                      </a:srgbClr>
                    </a:outerShdw>
                  </a:effectLst>
                </a:rPr>
                <a:t>push</a:t>
              </a:r>
              <a:endParaRPr lang="ko-KR" altLang="en-US" b="1" dirty="0">
                <a:solidFill>
                  <a:srgbClr val="FF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832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97073" y="768665"/>
            <a:ext cx="6586285" cy="4251357"/>
          </a:xfrm>
          <a:prstGeom prst="rect">
            <a:avLst/>
          </a:prstGeom>
        </p:spPr>
      </p:pic>
      <p:sp>
        <p:nvSpPr>
          <p:cNvPr id="2" name="제목 1"/>
          <p:cNvSpPr>
            <a:spLocks noGrp="1"/>
          </p:cNvSpPr>
          <p:nvPr>
            <p:ph type="title"/>
          </p:nvPr>
        </p:nvSpPr>
        <p:spPr/>
        <p:txBody>
          <a:bodyPr/>
          <a:lstStyle/>
          <a:p>
            <a:r>
              <a:rPr lang="en-US" altLang="ko-KR" dirty="0"/>
              <a:t>Clone &amp; push (3/3)</a:t>
            </a:r>
            <a:endParaRPr lang="ko-KR" altLang="en-US" dirty="0"/>
          </a:p>
        </p:txBody>
      </p:sp>
      <p:sp>
        <p:nvSpPr>
          <p:cNvPr id="4" name="직사각형 3"/>
          <p:cNvSpPr/>
          <p:nvPr/>
        </p:nvSpPr>
        <p:spPr>
          <a:xfrm>
            <a:off x="86446" y="705612"/>
            <a:ext cx="3960440" cy="353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dirty="0">
                <a:solidFill>
                  <a:srgbClr val="FF0000"/>
                </a:solidFill>
              </a:rPr>
              <a:t>GITHUB</a:t>
            </a:r>
            <a:r>
              <a:rPr lang="ko-KR" altLang="en-US" dirty="0">
                <a:solidFill>
                  <a:srgbClr val="FF0000"/>
                </a:solidFill>
              </a:rPr>
              <a:t>의 </a:t>
            </a:r>
            <a:r>
              <a:rPr lang="en-US" altLang="ko-KR" dirty="0">
                <a:solidFill>
                  <a:srgbClr val="FF0000"/>
                </a:solidFill>
              </a:rPr>
              <a:t>test-repo</a:t>
            </a:r>
            <a:endParaRPr lang="ko-KR" altLang="en-US" dirty="0">
              <a:solidFill>
                <a:srgbClr val="FF0000"/>
              </a:solidFill>
            </a:endParaRPr>
          </a:p>
        </p:txBody>
      </p:sp>
      <p:sp>
        <p:nvSpPr>
          <p:cNvPr id="5" name="직사각형 4"/>
          <p:cNvSpPr/>
          <p:nvPr/>
        </p:nvSpPr>
        <p:spPr>
          <a:xfrm>
            <a:off x="97073" y="3579862"/>
            <a:ext cx="9721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274230" y="3016315"/>
            <a:ext cx="2880917" cy="369332"/>
          </a:xfrm>
          <a:prstGeom prst="rect">
            <a:avLst/>
          </a:prstGeom>
          <a:solidFill>
            <a:schemeClr val="bg1"/>
          </a:solidFill>
        </p:spPr>
        <p:txBody>
          <a:bodyPr wrap="none" rtlCol="0">
            <a:spAutoFit/>
          </a:bodyPr>
          <a:lstStyle/>
          <a:p>
            <a:r>
              <a:rPr lang="en-US" altLang="ko-KR" dirty="0">
                <a:solidFill>
                  <a:srgbClr val="FF0000"/>
                </a:solidFill>
              </a:rPr>
              <a:t> </a:t>
            </a:r>
            <a:r>
              <a:rPr lang="en-US" altLang="ko-KR" dirty="0" err="1">
                <a:solidFill>
                  <a:srgbClr val="FF0000"/>
                </a:solidFill>
              </a:rPr>
              <a:t>git</a:t>
            </a:r>
            <a:r>
              <a:rPr lang="en-US" altLang="ko-KR" dirty="0">
                <a:solidFill>
                  <a:srgbClr val="FF0000"/>
                </a:solidFill>
              </a:rPr>
              <a:t> push</a:t>
            </a:r>
            <a:r>
              <a:rPr lang="ko-KR" altLang="en-US" dirty="0">
                <a:solidFill>
                  <a:srgbClr val="FF0000"/>
                </a:solidFill>
              </a:rPr>
              <a:t>로 넘어온 </a:t>
            </a:r>
            <a:r>
              <a:rPr lang="en-US" altLang="ko-KR" dirty="0" err="1">
                <a:solidFill>
                  <a:srgbClr val="FF0000"/>
                </a:solidFill>
              </a:rPr>
              <a:t>hello.c</a:t>
            </a:r>
            <a:endParaRPr lang="ko-KR" altLang="en-US" dirty="0">
              <a:solidFill>
                <a:srgbClr val="FF0000"/>
              </a:solidFill>
            </a:endParaRPr>
          </a:p>
        </p:txBody>
      </p:sp>
      <p:cxnSp>
        <p:nvCxnSpPr>
          <p:cNvPr id="8" name="직선 화살표 연결선 7"/>
          <p:cNvCxnSpPr/>
          <p:nvPr/>
        </p:nvCxnSpPr>
        <p:spPr>
          <a:xfrm flipH="1">
            <a:off x="1069181" y="3274412"/>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86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(1/4) : </a:t>
            </a:r>
            <a:r>
              <a:rPr lang="en-US" altLang="ko-KR" dirty="0">
                <a:solidFill>
                  <a:srgbClr val="FF0000"/>
                </a:solidFill>
              </a:rPr>
              <a:t>add </a:t>
            </a:r>
            <a:r>
              <a:rPr lang="ko-KR" altLang="en-US" dirty="0">
                <a:solidFill>
                  <a:srgbClr val="FF0000"/>
                </a:solidFill>
              </a:rPr>
              <a:t>전에 </a:t>
            </a:r>
            <a:r>
              <a:rPr lang="en-US" altLang="ko-KR" dirty="0"/>
              <a:t>undo </a:t>
            </a:r>
            <a:r>
              <a:rPr lang="ko-KR" altLang="en-US" dirty="0"/>
              <a:t>하기</a:t>
            </a:r>
          </a:p>
        </p:txBody>
      </p:sp>
      <p:pic>
        <p:nvPicPr>
          <p:cNvPr id="5" name="그림 4"/>
          <p:cNvPicPr>
            <a:picLocks noChangeAspect="1"/>
          </p:cNvPicPr>
          <p:nvPr/>
        </p:nvPicPr>
        <p:blipFill>
          <a:blip r:embed="rId2"/>
          <a:stretch>
            <a:fillRect/>
          </a:stretch>
        </p:blipFill>
        <p:spPr>
          <a:xfrm>
            <a:off x="188640" y="843558"/>
            <a:ext cx="5475234" cy="4032977"/>
          </a:xfrm>
          <a:prstGeom prst="rect">
            <a:avLst/>
          </a:prstGeom>
          <a:solidFill>
            <a:schemeClr val="tx1"/>
          </a:solidFill>
          <a:ln>
            <a:solidFill>
              <a:schemeClr val="bg1">
                <a:lumMod val="85000"/>
              </a:schemeClr>
            </a:solidFill>
          </a:ln>
        </p:spPr>
      </p:pic>
      <p:grpSp>
        <p:nvGrpSpPr>
          <p:cNvPr id="6" name="그룹 5"/>
          <p:cNvGrpSpPr/>
          <p:nvPr/>
        </p:nvGrpSpPr>
        <p:grpSpPr>
          <a:xfrm>
            <a:off x="4437112" y="843558"/>
            <a:ext cx="1995551" cy="936104"/>
            <a:chOff x="4509120" y="771550"/>
            <a:chExt cx="1995551"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707519" cy="369332"/>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원래 꺼</a:t>
              </a:r>
            </a:p>
          </p:txBody>
        </p:sp>
      </p:grpSp>
      <p:grpSp>
        <p:nvGrpSpPr>
          <p:cNvPr id="9" name="그룹 8"/>
          <p:cNvGrpSpPr/>
          <p:nvPr/>
        </p:nvGrpSpPr>
        <p:grpSpPr>
          <a:xfrm>
            <a:off x="4437112" y="2167294"/>
            <a:ext cx="1995551" cy="936104"/>
            <a:chOff x="4509120" y="771550"/>
            <a:chExt cx="1995551" cy="936104"/>
          </a:xfrm>
        </p:grpSpPr>
        <p:sp>
          <p:nvSpPr>
            <p:cNvPr id="10" name="오른쪽 중괄호 9"/>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4797152" y="871151"/>
              <a:ext cx="1707519" cy="369332"/>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수정 본</a:t>
              </a:r>
            </a:p>
          </p:txBody>
        </p:sp>
      </p:grpSp>
      <p:grpSp>
        <p:nvGrpSpPr>
          <p:cNvPr id="17" name="그룹 16"/>
          <p:cNvGrpSpPr/>
          <p:nvPr/>
        </p:nvGrpSpPr>
        <p:grpSpPr>
          <a:xfrm>
            <a:off x="3188592" y="3202383"/>
            <a:ext cx="3552917" cy="369332"/>
            <a:chOff x="3188592" y="3202383"/>
            <a:chExt cx="3552917" cy="369332"/>
          </a:xfrm>
        </p:grpSpPr>
        <p:sp>
          <p:nvSpPr>
            <p:cNvPr id="12" name="직사각형 11"/>
            <p:cNvSpPr/>
            <p:nvPr/>
          </p:nvSpPr>
          <p:spPr>
            <a:xfrm>
              <a:off x="3188592" y="3231642"/>
              <a:ext cx="2376264" cy="288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659161" y="3202383"/>
              <a:ext cx="1082348" cy="369332"/>
            </a:xfrm>
            <a:prstGeom prst="rect">
              <a:avLst/>
            </a:prstGeom>
            <a:noFill/>
          </p:spPr>
          <p:txBody>
            <a:bodyPr wrap="none" rtlCol="0">
              <a:spAutoFit/>
            </a:bodyPr>
            <a:lstStyle/>
            <a:p>
              <a:r>
                <a:rPr lang="en-US" altLang="ko-KR" dirty="0">
                  <a:solidFill>
                    <a:srgbClr val="FF0000"/>
                  </a:solidFill>
                </a:rPr>
                <a:t> UNDO!!</a:t>
              </a:r>
              <a:endParaRPr lang="ko-KR" altLang="en-US" dirty="0">
                <a:solidFill>
                  <a:srgbClr val="FF0000"/>
                </a:solidFill>
              </a:endParaRPr>
            </a:p>
          </p:txBody>
        </p:sp>
      </p:grpSp>
      <p:grpSp>
        <p:nvGrpSpPr>
          <p:cNvPr id="14" name="그룹 13"/>
          <p:cNvGrpSpPr/>
          <p:nvPr/>
        </p:nvGrpSpPr>
        <p:grpSpPr>
          <a:xfrm>
            <a:off x="4437112" y="3579862"/>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원래 </a:t>
              </a:r>
              <a:r>
                <a:rPr lang="ko-KR" altLang="en-US" dirty="0" err="1">
                  <a:solidFill>
                    <a:srgbClr val="FF0000"/>
                  </a:solidFill>
                </a:rPr>
                <a:t>꺼로</a:t>
              </a:r>
              <a:br>
                <a:rPr lang="en-US" altLang="ko-KR" dirty="0">
                  <a:solidFill>
                    <a:srgbClr val="FF0000"/>
                  </a:solidFill>
                </a:rPr>
              </a:br>
              <a:r>
                <a:rPr lang="en-US" altLang="ko-KR" dirty="0">
                  <a:solidFill>
                    <a:srgbClr val="FF0000"/>
                  </a:solidFill>
                </a:rPr>
                <a:t>         </a:t>
              </a:r>
              <a:r>
                <a:rPr lang="ko-KR" altLang="en-US" dirty="0">
                  <a:solidFill>
                    <a:srgbClr val="FF0000"/>
                  </a:solidFill>
                </a:rPr>
                <a:t>복원 </a:t>
              </a:r>
              <a:r>
                <a:rPr lang="en-US" altLang="ko-KR" dirty="0">
                  <a:solidFill>
                    <a:srgbClr val="FF0000"/>
                  </a:solidFill>
                </a:rPr>
                <a:t>!!!</a:t>
              </a:r>
              <a:endParaRPr lang="ko-KR" altLang="en-US" dirty="0">
                <a:solidFill>
                  <a:srgbClr val="FF0000"/>
                </a:solidFill>
              </a:endParaRPr>
            </a:p>
          </p:txBody>
        </p:sp>
      </p:grpSp>
    </p:spTree>
    <p:extLst>
      <p:ext uri="{BB962C8B-B14F-4D97-AF65-F5344CB8AC3E}">
        <p14:creationId xmlns:p14="http://schemas.microsoft.com/office/powerpoint/2010/main" val="6029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p:cNvPicPr>
            <a:picLocks noChangeAspect="1"/>
          </p:cNvPicPr>
          <p:nvPr/>
        </p:nvPicPr>
        <p:blipFill>
          <a:blip r:embed="rId2"/>
          <a:stretch>
            <a:fillRect/>
          </a:stretch>
        </p:blipFill>
        <p:spPr>
          <a:xfrm>
            <a:off x="116632" y="943541"/>
            <a:ext cx="5762625" cy="3781425"/>
          </a:xfrm>
          <a:prstGeom prst="rect">
            <a:avLst/>
          </a:prstGeom>
          <a:ln>
            <a:solidFill>
              <a:schemeClr val="bg1">
                <a:lumMod val="85000"/>
              </a:schemeClr>
            </a:solidFill>
          </a:ln>
        </p:spPr>
      </p:pic>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(2/4) : </a:t>
            </a:r>
            <a:r>
              <a:rPr lang="en-US" altLang="ko-KR" dirty="0">
                <a:solidFill>
                  <a:srgbClr val="FF0000"/>
                </a:solidFill>
              </a:rPr>
              <a:t>add </a:t>
            </a:r>
            <a:r>
              <a:rPr lang="ko-KR" altLang="en-US" dirty="0">
                <a:solidFill>
                  <a:srgbClr val="FF0000"/>
                </a:solidFill>
              </a:rPr>
              <a:t>후에 </a:t>
            </a:r>
            <a:r>
              <a:rPr lang="en-US" altLang="ko-KR" dirty="0"/>
              <a:t>undo </a:t>
            </a:r>
            <a:r>
              <a:rPr lang="ko-KR" altLang="en-US" dirty="0"/>
              <a:t>하기</a:t>
            </a:r>
          </a:p>
        </p:txBody>
      </p:sp>
      <p:grpSp>
        <p:nvGrpSpPr>
          <p:cNvPr id="6" name="그룹 5"/>
          <p:cNvGrpSpPr/>
          <p:nvPr/>
        </p:nvGrpSpPr>
        <p:grpSpPr>
          <a:xfrm>
            <a:off x="4581127" y="950182"/>
            <a:ext cx="1913798" cy="936104"/>
            <a:chOff x="4509120" y="771550"/>
            <a:chExt cx="1913798"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625766" cy="369332"/>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err="1">
                  <a:solidFill>
                    <a:srgbClr val="FF0000"/>
                  </a:solidFill>
                </a:rPr>
                <a:t>수정본</a:t>
              </a:r>
              <a:endParaRPr lang="ko-KR" altLang="en-US" dirty="0">
                <a:solidFill>
                  <a:srgbClr val="FF0000"/>
                </a:solidFill>
              </a:endParaRPr>
            </a:p>
          </p:txBody>
        </p:sp>
      </p:grpSp>
      <p:grpSp>
        <p:nvGrpSpPr>
          <p:cNvPr id="14" name="그룹 13"/>
          <p:cNvGrpSpPr/>
          <p:nvPr/>
        </p:nvGrpSpPr>
        <p:grpSpPr>
          <a:xfrm>
            <a:off x="4631617" y="3365785"/>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원래 </a:t>
              </a:r>
              <a:r>
                <a:rPr lang="ko-KR" altLang="en-US" dirty="0" err="1">
                  <a:solidFill>
                    <a:srgbClr val="FF0000"/>
                  </a:solidFill>
                </a:rPr>
                <a:t>꺼로</a:t>
              </a:r>
              <a:br>
                <a:rPr lang="en-US" altLang="ko-KR" dirty="0">
                  <a:solidFill>
                    <a:srgbClr val="FF0000"/>
                  </a:solidFill>
                </a:rPr>
              </a:br>
              <a:r>
                <a:rPr lang="en-US" altLang="ko-KR" dirty="0">
                  <a:solidFill>
                    <a:srgbClr val="FF0000"/>
                  </a:solidFill>
                </a:rPr>
                <a:t>         </a:t>
              </a:r>
              <a:r>
                <a:rPr lang="ko-KR" altLang="en-US" dirty="0">
                  <a:solidFill>
                    <a:srgbClr val="FF0000"/>
                  </a:solidFill>
                </a:rPr>
                <a:t>복원 </a:t>
              </a:r>
              <a:r>
                <a:rPr lang="en-US" altLang="ko-KR" dirty="0">
                  <a:solidFill>
                    <a:srgbClr val="FF0000"/>
                  </a:solidFill>
                </a:rPr>
                <a:t>!!!</a:t>
              </a:r>
              <a:endParaRPr lang="ko-KR" altLang="en-US" dirty="0">
                <a:solidFill>
                  <a:srgbClr val="FF0000"/>
                </a:solidFill>
              </a:endParaRPr>
            </a:p>
          </p:txBody>
        </p:sp>
      </p:grpSp>
      <p:grpSp>
        <p:nvGrpSpPr>
          <p:cNvPr id="3" name="그룹 2"/>
          <p:cNvGrpSpPr/>
          <p:nvPr/>
        </p:nvGrpSpPr>
        <p:grpSpPr>
          <a:xfrm>
            <a:off x="3344227" y="2063866"/>
            <a:ext cx="3013671" cy="369332"/>
            <a:chOff x="3344227" y="2063866"/>
            <a:chExt cx="3013671" cy="369332"/>
          </a:xfrm>
        </p:grpSpPr>
        <p:sp>
          <p:nvSpPr>
            <p:cNvPr id="19" name="직사각형 18"/>
            <p:cNvSpPr/>
            <p:nvPr/>
          </p:nvSpPr>
          <p:spPr>
            <a:xfrm>
              <a:off x="3344227" y="2092138"/>
              <a:ext cx="2376264" cy="288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5608975" y="2063866"/>
              <a:ext cx="748923" cy="369332"/>
            </a:xfrm>
            <a:prstGeom prst="rect">
              <a:avLst/>
            </a:prstGeom>
            <a:noFill/>
          </p:spPr>
          <p:txBody>
            <a:bodyPr wrap="none" rtlCol="0">
              <a:spAutoFit/>
            </a:bodyPr>
            <a:lstStyle/>
            <a:p>
              <a:r>
                <a:rPr lang="en-US" altLang="ko-KR" dirty="0">
                  <a:solidFill>
                    <a:srgbClr val="FF0000"/>
                  </a:solidFill>
                </a:rPr>
                <a:t> ADD</a:t>
              </a:r>
              <a:endParaRPr lang="ko-KR" altLang="en-US" dirty="0">
                <a:solidFill>
                  <a:srgbClr val="FF0000"/>
                </a:solidFill>
              </a:endParaRPr>
            </a:p>
          </p:txBody>
        </p:sp>
      </p:grpSp>
      <p:grpSp>
        <p:nvGrpSpPr>
          <p:cNvPr id="4" name="그룹 3"/>
          <p:cNvGrpSpPr/>
          <p:nvPr/>
        </p:nvGrpSpPr>
        <p:grpSpPr>
          <a:xfrm>
            <a:off x="5758481" y="2397396"/>
            <a:ext cx="1131116" cy="936104"/>
            <a:chOff x="5758481" y="2397396"/>
            <a:chExt cx="1131116" cy="936104"/>
          </a:xfrm>
        </p:grpSpPr>
        <p:sp>
          <p:nvSpPr>
            <p:cNvPr id="13" name="TextBox 12"/>
            <p:cNvSpPr txBox="1"/>
            <p:nvPr/>
          </p:nvSpPr>
          <p:spPr>
            <a:xfrm>
              <a:off x="5807249" y="2742117"/>
              <a:ext cx="1082348" cy="369332"/>
            </a:xfrm>
            <a:prstGeom prst="rect">
              <a:avLst/>
            </a:prstGeom>
            <a:noFill/>
          </p:spPr>
          <p:txBody>
            <a:bodyPr wrap="none" rtlCol="0">
              <a:spAutoFit/>
            </a:bodyPr>
            <a:lstStyle/>
            <a:p>
              <a:r>
                <a:rPr lang="en-US" altLang="ko-KR" dirty="0">
                  <a:solidFill>
                    <a:srgbClr val="FF0000"/>
                  </a:solidFill>
                </a:rPr>
                <a:t> UNDO!!</a:t>
              </a:r>
              <a:endParaRPr lang="ko-KR" altLang="en-US" dirty="0">
                <a:solidFill>
                  <a:srgbClr val="FF0000"/>
                </a:solidFill>
              </a:endParaRPr>
            </a:p>
          </p:txBody>
        </p:sp>
        <p:sp>
          <p:nvSpPr>
            <p:cNvPr id="21" name="오른쪽 중괄호 20"/>
            <p:cNvSpPr/>
            <p:nvPr/>
          </p:nvSpPr>
          <p:spPr>
            <a:xfrm>
              <a:off x="5758481" y="2397396"/>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10842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2"/>
          <a:stretch>
            <a:fillRect/>
          </a:stretch>
        </p:blipFill>
        <p:spPr>
          <a:xfrm>
            <a:off x="188640" y="1059582"/>
            <a:ext cx="6200775" cy="3771900"/>
          </a:xfrm>
          <a:prstGeom prst="rect">
            <a:avLst/>
          </a:prstGeom>
        </p:spPr>
      </p:pic>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(3/4) : </a:t>
            </a:r>
            <a:r>
              <a:rPr lang="en-US" altLang="ko-KR" dirty="0">
                <a:solidFill>
                  <a:srgbClr val="FF0000"/>
                </a:solidFill>
              </a:rPr>
              <a:t>commit </a:t>
            </a:r>
            <a:r>
              <a:rPr lang="ko-KR" altLang="en-US" dirty="0">
                <a:solidFill>
                  <a:srgbClr val="FF0000"/>
                </a:solidFill>
              </a:rPr>
              <a:t>후에 </a:t>
            </a:r>
            <a:r>
              <a:rPr lang="en-US" altLang="ko-KR" dirty="0"/>
              <a:t>undo </a:t>
            </a:r>
            <a:r>
              <a:rPr lang="ko-KR" altLang="en-US" dirty="0"/>
              <a:t>하기</a:t>
            </a:r>
          </a:p>
        </p:txBody>
      </p:sp>
      <p:grpSp>
        <p:nvGrpSpPr>
          <p:cNvPr id="6" name="그룹 5"/>
          <p:cNvGrpSpPr/>
          <p:nvPr/>
        </p:nvGrpSpPr>
        <p:grpSpPr>
          <a:xfrm>
            <a:off x="4581127" y="950182"/>
            <a:ext cx="1913798" cy="936104"/>
            <a:chOff x="4509120" y="771550"/>
            <a:chExt cx="1913798"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625766" cy="369332"/>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err="1">
                  <a:solidFill>
                    <a:srgbClr val="FF0000"/>
                  </a:solidFill>
                </a:rPr>
                <a:t>수정본</a:t>
              </a:r>
              <a:endParaRPr lang="ko-KR" altLang="en-US" dirty="0">
                <a:solidFill>
                  <a:srgbClr val="FF0000"/>
                </a:solidFill>
              </a:endParaRPr>
            </a:p>
          </p:txBody>
        </p:sp>
      </p:grpSp>
      <p:grpSp>
        <p:nvGrpSpPr>
          <p:cNvPr id="14" name="그룹 13"/>
          <p:cNvGrpSpPr/>
          <p:nvPr/>
        </p:nvGrpSpPr>
        <p:grpSpPr>
          <a:xfrm>
            <a:off x="4631617" y="3435846"/>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원래 </a:t>
              </a:r>
              <a:r>
                <a:rPr lang="ko-KR" altLang="en-US" dirty="0" err="1">
                  <a:solidFill>
                    <a:srgbClr val="FF0000"/>
                  </a:solidFill>
                </a:rPr>
                <a:t>꺼로</a:t>
              </a:r>
              <a:br>
                <a:rPr lang="en-US" altLang="ko-KR" dirty="0">
                  <a:solidFill>
                    <a:srgbClr val="FF0000"/>
                  </a:solidFill>
                </a:rPr>
              </a:br>
              <a:r>
                <a:rPr lang="en-US" altLang="ko-KR" dirty="0">
                  <a:solidFill>
                    <a:srgbClr val="FF0000"/>
                  </a:solidFill>
                </a:rPr>
                <a:t>         </a:t>
              </a:r>
              <a:r>
                <a:rPr lang="ko-KR" altLang="en-US" dirty="0">
                  <a:solidFill>
                    <a:srgbClr val="FF0000"/>
                  </a:solidFill>
                </a:rPr>
                <a:t>복원 </a:t>
              </a:r>
              <a:r>
                <a:rPr lang="en-US" altLang="ko-KR" dirty="0">
                  <a:solidFill>
                    <a:srgbClr val="FF0000"/>
                  </a:solidFill>
                </a:rPr>
                <a:t>!!!</a:t>
              </a:r>
              <a:endParaRPr lang="ko-KR" altLang="en-US" dirty="0">
                <a:solidFill>
                  <a:srgbClr val="FF0000"/>
                </a:solidFill>
              </a:endParaRPr>
            </a:p>
          </p:txBody>
        </p:sp>
      </p:grpSp>
      <p:grpSp>
        <p:nvGrpSpPr>
          <p:cNvPr id="28" name="그룹 27"/>
          <p:cNvGrpSpPr/>
          <p:nvPr/>
        </p:nvGrpSpPr>
        <p:grpSpPr>
          <a:xfrm>
            <a:off x="3371289" y="1895177"/>
            <a:ext cx="3339057" cy="600504"/>
            <a:chOff x="3371289" y="1895177"/>
            <a:chExt cx="3339057" cy="600504"/>
          </a:xfrm>
        </p:grpSpPr>
        <p:sp>
          <p:nvSpPr>
            <p:cNvPr id="19" name="직사각형 18"/>
            <p:cNvSpPr/>
            <p:nvPr/>
          </p:nvSpPr>
          <p:spPr>
            <a:xfrm>
              <a:off x="3371289" y="2188568"/>
              <a:ext cx="312363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3936830" y="1895177"/>
              <a:ext cx="2773516" cy="369332"/>
            </a:xfrm>
            <a:prstGeom prst="rect">
              <a:avLst/>
            </a:prstGeom>
            <a:noFill/>
          </p:spPr>
          <p:txBody>
            <a:bodyPr wrap="none" rtlCol="0">
              <a:spAutoFit/>
            </a:bodyPr>
            <a:lstStyle/>
            <a:p>
              <a:r>
                <a:rPr lang="en-US" altLang="ko-KR" dirty="0">
                  <a:solidFill>
                    <a:srgbClr val="FF0000"/>
                  </a:solidFill>
                </a:rPr>
                <a:t> add</a:t>
              </a:r>
              <a:r>
                <a:rPr lang="ko-KR" altLang="en-US" dirty="0">
                  <a:solidFill>
                    <a:srgbClr val="FF0000"/>
                  </a:solidFill>
                </a:rPr>
                <a:t>와 </a:t>
              </a:r>
              <a:r>
                <a:rPr lang="en-US" altLang="ko-KR" dirty="0">
                  <a:solidFill>
                    <a:srgbClr val="FF0000"/>
                  </a:solidFill>
                </a:rPr>
                <a:t>commit</a:t>
              </a:r>
              <a:r>
                <a:rPr lang="ko-KR" altLang="en-US" dirty="0">
                  <a:solidFill>
                    <a:srgbClr val="FF0000"/>
                  </a:solidFill>
                </a:rPr>
                <a:t>을 동시에</a:t>
              </a:r>
            </a:p>
          </p:txBody>
        </p:sp>
      </p:grpSp>
      <p:grpSp>
        <p:nvGrpSpPr>
          <p:cNvPr id="29" name="그룹 28"/>
          <p:cNvGrpSpPr/>
          <p:nvPr/>
        </p:nvGrpSpPr>
        <p:grpSpPr>
          <a:xfrm>
            <a:off x="3371289" y="2913178"/>
            <a:ext cx="3559300" cy="369332"/>
            <a:chOff x="3371289" y="2913178"/>
            <a:chExt cx="3559300" cy="369332"/>
          </a:xfrm>
        </p:grpSpPr>
        <p:sp>
          <p:nvSpPr>
            <p:cNvPr id="26" name="직사각형 25"/>
            <p:cNvSpPr/>
            <p:nvPr/>
          </p:nvSpPr>
          <p:spPr>
            <a:xfrm>
              <a:off x="3371289" y="2913178"/>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848241" y="2913178"/>
              <a:ext cx="1082348" cy="369332"/>
            </a:xfrm>
            <a:prstGeom prst="rect">
              <a:avLst/>
            </a:prstGeom>
            <a:noFill/>
          </p:spPr>
          <p:txBody>
            <a:bodyPr wrap="none" rtlCol="0">
              <a:spAutoFit/>
            </a:bodyPr>
            <a:lstStyle/>
            <a:p>
              <a:r>
                <a:rPr lang="en-US" altLang="ko-KR" dirty="0">
                  <a:solidFill>
                    <a:srgbClr val="FF0000"/>
                  </a:solidFill>
                </a:rPr>
                <a:t> UNDO!!</a:t>
              </a:r>
              <a:endParaRPr lang="ko-KR" altLang="en-US" dirty="0">
                <a:solidFill>
                  <a:srgbClr val="FF0000"/>
                </a:solidFill>
              </a:endParaRPr>
            </a:p>
          </p:txBody>
        </p:sp>
      </p:grpSp>
    </p:spTree>
    <p:extLst>
      <p:ext uri="{BB962C8B-B14F-4D97-AF65-F5344CB8AC3E}">
        <p14:creationId xmlns:p14="http://schemas.microsoft.com/office/powerpoint/2010/main" val="34726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88640" y="1357858"/>
            <a:ext cx="6248400" cy="3086100"/>
          </a:xfrm>
          <a:prstGeom prst="rect">
            <a:avLst/>
          </a:prstGeom>
        </p:spPr>
      </p:pic>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(4/4) : </a:t>
            </a:r>
            <a:r>
              <a:rPr lang="en-US" altLang="ko-KR" dirty="0">
                <a:solidFill>
                  <a:srgbClr val="FF0000"/>
                </a:solidFill>
              </a:rPr>
              <a:t>push </a:t>
            </a:r>
            <a:r>
              <a:rPr lang="ko-KR" altLang="en-US" dirty="0">
                <a:solidFill>
                  <a:srgbClr val="FF0000"/>
                </a:solidFill>
              </a:rPr>
              <a:t>후에 </a:t>
            </a:r>
            <a:r>
              <a:rPr lang="en-US" altLang="ko-KR" dirty="0"/>
              <a:t>undo </a:t>
            </a:r>
            <a:r>
              <a:rPr lang="ko-KR" altLang="en-US" dirty="0"/>
              <a:t>하기</a:t>
            </a:r>
            <a:r>
              <a:rPr lang="en-US" altLang="ko-KR" dirty="0"/>
              <a:t>-1/3</a:t>
            </a:r>
            <a:endParaRPr lang="ko-KR" altLang="en-US" dirty="0"/>
          </a:p>
        </p:txBody>
      </p:sp>
      <p:grpSp>
        <p:nvGrpSpPr>
          <p:cNvPr id="4" name="그룹 3"/>
          <p:cNvGrpSpPr/>
          <p:nvPr/>
        </p:nvGrpSpPr>
        <p:grpSpPr>
          <a:xfrm>
            <a:off x="3394843" y="1119640"/>
            <a:ext cx="3297525" cy="762204"/>
            <a:chOff x="3394843" y="1119640"/>
            <a:chExt cx="3297525" cy="762204"/>
          </a:xfrm>
        </p:grpSpPr>
        <p:sp>
          <p:nvSpPr>
            <p:cNvPr id="19" name="직사각형 18"/>
            <p:cNvSpPr/>
            <p:nvPr/>
          </p:nvSpPr>
          <p:spPr>
            <a:xfrm>
              <a:off x="3394843" y="1574731"/>
              <a:ext cx="312363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3918852" y="1119640"/>
              <a:ext cx="2773516" cy="369332"/>
            </a:xfrm>
            <a:prstGeom prst="rect">
              <a:avLst/>
            </a:prstGeom>
            <a:noFill/>
          </p:spPr>
          <p:txBody>
            <a:bodyPr wrap="none" rtlCol="0">
              <a:spAutoFit/>
            </a:bodyPr>
            <a:lstStyle/>
            <a:p>
              <a:r>
                <a:rPr lang="en-US" altLang="ko-KR" dirty="0">
                  <a:solidFill>
                    <a:srgbClr val="FF0000"/>
                  </a:solidFill>
                </a:rPr>
                <a:t> add</a:t>
              </a:r>
              <a:r>
                <a:rPr lang="ko-KR" altLang="en-US" dirty="0">
                  <a:solidFill>
                    <a:srgbClr val="FF0000"/>
                  </a:solidFill>
                </a:rPr>
                <a:t>와 </a:t>
              </a:r>
              <a:r>
                <a:rPr lang="en-US" altLang="ko-KR" dirty="0">
                  <a:solidFill>
                    <a:srgbClr val="FF0000"/>
                  </a:solidFill>
                </a:rPr>
                <a:t>commit</a:t>
              </a:r>
              <a:r>
                <a:rPr lang="ko-KR" altLang="en-US" dirty="0">
                  <a:solidFill>
                    <a:srgbClr val="FF0000"/>
                  </a:solidFill>
                </a:rPr>
                <a:t>을 동시에</a:t>
              </a:r>
            </a:p>
          </p:txBody>
        </p:sp>
      </p:grpSp>
      <p:grpSp>
        <p:nvGrpSpPr>
          <p:cNvPr id="5" name="그룹 4"/>
          <p:cNvGrpSpPr/>
          <p:nvPr/>
        </p:nvGrpSpPr>
        <p:grpSpPr>
          <a:xfrm>
            <a:off x="3448093" y="2268053"/>
            <a:ext cx="3410221" cy="369332"/>
            <a:chOff x="3448093" y="2268053"/>
            <a:chExt cx="3410221" cy="369332"/>
          </a:xfrm>
        </p:grpSpPr>
        <p:sp>
          <p:nvSpPr>
            <p:cNvPr id="26" name="직사각형 25"/>
            <p:cNvSpPr/>
            <p:nvPr/>
          </p:nvSpPr>
          <p:spPr>
            <a:xfrm>
              <a:off x="3448093" y="2268053"/>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925045" y="2268053"/>
              <a:ext cx="933269" cy="369332"/>
            </a:xfrm>
            <a:prstGeom prst="rect">
              <a:avLst/>
            </a:prstGeom>
            <a:noFill/>
          </p:spPr>
          <p:txBody>
            <a:bodyPr wrap="none" rtlCol="0">
              <a:spAutoFit/>
            </a:bodyPr>
            <a:lstStyle/>
            <a:p>
              <a:r>
                <a:rPr lang="en-US" altLang="ko-KR" dirty="0">
                  <a:solidFill>
                    <a:srgbClr val="FF0000"/>
                  </a:solidFill>
                </a:rPr>
                <a:t> PUSH </a:t>
              </a:r>
              <a:endParaRPr lang="ko-KR" altLang="en-US" dirty="0">
                <a:solidFill>
                  <a:srgbClr val="FF0000"/>
                </a:solidFill>
              </a:endParaRPr>
            </a:p>
          </p:txBody>
        </p:sp>
      </p:grpSp>
    </p:spTree>
    <p:extLst>
      <p:ext uri="{BB962C8B-B14F-4D97-AF65-F5344CB8AC3E}">
        <p14:creationId xmlns:p14="http://schemas.microsoft.com/office/powerpoint/2010/main" val="10804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36070" y="950182"/>
            <a:ext cx="6574276" cy="3781808"/>
          </a:xfrm>
          <a:prstGeom prst="rect">
            <a:avLst/>
          </a:prstGeom>
        </p:spPr>
      </p:pic>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(4/4) : </a:t>
            </a:r>
            <a:r>
              <a:rPr lang="en-US" altLang="ko-KR" dirty="0">
                <a:solidFill>
                  <a:srgbClr val="FF0000"/>
                </a:solidFill>
              </a:rPr>
              <a:t>push </a:t>
            </a:r>
            <a:r>
              <a:rPr lang="ko-KR" altLang="en-US" dirty="0">
                <a:solidFill>
                  <a:srgbClr val="FF0000"/>
                </a:solidFill>
              </a:rPr>
              <a:t>후에 </a:t>
            </a:r>
            <a:r>
              <a:rPr lang="en-US" altLang="ko-KR" dirty="0"/>
              <a:t>undo </a:t>
            </a:r>
            <a:r>
              <a:rPr lang="ko-KR" altLang="en-US" dirty="0"/>
              <a:t>하기</a:t>
            </a:r>
            <a:r>
              <a:rPr lang="en-US" altLang="ko-KR" dirty="0"/>
              <a:t>-2/4</a:t>
            </a:r>
            <a:endParaRPr lang="ko-KR" altLang="en-US" dirty="0"/>
          </a:p>
        </p:txBody>
      </p:sp>
      <p:sp>
        <p:nvSpPr>
          <p:cNvPr id="26" name="직사각형 25"/>
          <p:cNvSpPr/>
          <p:nvPr/>
        </p:nvSpPr>
        <p:spPr>
          <a:xfrm>
            <a:off x="163110" y="3473184"/>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2785079" y="3489280"/>
            <a:ext cx="1901483" cy="369332"/>
          </a:xfrm>
          <a:prstGeom prst="rect">
            <a:avLst/>
          </a:prstGeom>
          <a:noFill/>
        </p:spPr>
        <p:txBody>
          <a:bodyPr wrap="none" rtlCol="0">
            <a:spAutoFit/>
          </a:bodyPr>
          <a:lstStyle/>
          <a:p>
            <a:r>
              <a:rPr lang="en-US" altLang="ko-KR" dirty="0">
                <a:solidFill>
                  <a:srgbClr val="FF0000"/>
                </a:solidFill>
              </a:rPr>
              <a:t> Push </a:t>
            </a:r>
            <a:r>
              <a:rPr lang="ko-KR" altLang="en-US" dirty="0">
                <a:solidFill>
                  <a:srgbClr val="FF0000"/>
                </a:solidFill>
              </a:rPr>
              <a:t>결과</a:t>
            </a:r>
            <a:r>
              <a:rPr lang="en-US" altLang="ko-KR" dirty="0">
                <a:solidFill>
                  <a:srgbClr val="FF0000"/>
                </a:solidFill>
              </a:rPr>
              <a:t>,</a:t>
            </a:r>
            <a:r>
              <a:rPr lang="ko-KR" altLang="en-US" dirty="0">
                <a:solidFill>
                  <a:srgbClr val="FF0000"/>
                </a:solidFill>
              </a:rPr>
              <a:t> 바뀜</a:t>
            </a:r>
          </a:p>
        </p:txBody>
      </p:sp>
      <p:sp>
        <p:nvSpPr>
          <p:cNvPr id="17" name="직사각형 16"/>
          <p:cNvSpPr/>
          <p:nvPr/>
        </p:nvSpPr>
        <p:spPr>
          <a:xfrm>
            <a:off x="620688" y="1275606"/>
            <a:ext cx="86409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245340" y="928228"/>
            <a:ext cx="1401346" cy="369332"/>
          </a:xfrm>
          <a:prstGeom prst="rect">
            <a:avLst/>
          </a:prstGeom>
          <a:noFill/>
        </p:spPr>
        <p:txBody>
          <a:bodyPr wrap="none" rtlCol="0">
            <a:spAutoFit/>
          </a:bodyPr>
          <a:lstStyle/>
          <a:p>
            <a:r>
              <a:rPr lang="en-US" altLang="ko-KR" dirty="0">
                <a:solidFill>
                  <a:srgbClr val="FF0000"/>
                </a:solidFill>
              </a:rPr>
              <a:t> 9 Commits</a:t>
            </a:r>
            <a:endParaRPr lang="ko-KR" altLang="en-US" dirty="0">
              <a:solidFill>
                <a:srgbClr val="FF0000"/>
              </a:solidFill>
            </a:endParaRPr>
          </a:p>
        </p:txBody>
      </p:sp>
    </p:spTree>
    <p:extLst>
      <p:ext uri="{BB962C8B-B14F-4D97-AF65-F5344CB8AC3E}">
        <p14:creationId xmlns:p14="http://schemas.microsoft.com/office/powerpoint/2010/main" val="111665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https://c2.staticflickr.com/2/1367/1062548871_32edf35a69_z.jpg?zz=1"/>
          <p:cNvSpPr>
            <a:spLocks noChangeAspect="1" noChangeArrowheads="1"/>
          </p:cNvSpPr>
          <p:nvPr/>
        </p:nvSpPr>
        <p:spPr bwMode="auto">
          <a:xfrm>
            <a:off x="-98742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1" name="Picture 2" descr="Tux.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0" y="689906"/>
            <a:ext cx="1465811" cy="170034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그림 11" descr="화면 캡처"/>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2014312" y="3789336"/>
            <a:ext cx="1418077" cy="1015833"/>
          </a:xfrm>
          <a:prstGeom prst="rect">
            <a:avLst/>
          </a:prstGeom>
        </p:spPr>
      </p:pic>
      <p:pic>
        <p:nvPicPr>
          <p:cNvPr id="13" name="그림 12" descr="화면 캡처"/>
          <p:cNvPicPr>
            <a:picLocks noChangeAspect="1"/>
          </p:cNvPicPr>
          <p:nvPr/>
        </p:nvPicPr>
        <p:blipFill>
          <a:blip r:embed="rId5">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559376" y="4052098"/>
            <a:ext cx="1475677" cy="499826"/>
          </a:xfrm>
          <a:prstGeom prst="rect">
            <a:avLst/>
          </a:prstGeom>
        </p:spPr>
      </p:pic>
      <p:pic>
        <p:nvPicPr>
          <p:cNvPr id="14" name="그림 13" descr="화면 캡처"/>
          <p:cNvPicPr>
            <a:picLocks noChangeAspect="1"/>
          </p:cNvPicPr>
          <p:nvPr/>
        </p:nvPicPr>
        <p:blipFill>
          <a:blip r:embed="rId6">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1135815" y="260318"/>
            <a:ext cx="1865577" cy="1006430"/>
          </a:xfrm>
          <a:prstGeom prst="rect">
            <a:avLst/>
          </a:prstGeom>
        </p:spPr>
      </p:pic>
      <p:pic>
        <p:nvPicPr>
          <p:cNvPr id="15" name="그림 14" descr="화면 캡처"/>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963" y="2363819"/>
            <a:ext cx="1403101" cy="345692"/>
          </a:xfrm>
          <a:prstGeom prst="rect">
            <a:avLst/>
          </a:prstGeom>
        </p:spPr>
      </p:pic>
      <p:pic>
        <p:nvPicPr>
          <p:cNvPr id="16" name="그림 15" descr="화면 캡처"/>
          <p:cNvPicPr>
            <a:picLocks noChangeAspect="1"/>
          </p:cNvPicPr>
          <p:nvPr/>
        </p:nvPicPr>
        <p:blipFill>
          <a:blip r:embed="rId8">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463257" y="1425344"/>
            <a:ext cx="2119975" cy="466394"/>
          </a:xfrm>
          <a:prstGeom prst="rect">
            <a:avLst/>
          </a:prstGeom>
        </p:spPr>
      </p:pic>
      <p:pic>
        <p:nvPicPr>
          <p:cNvPr id="17" name="그림 16" descr="화면 캡처"/>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990" y="1804383"/>
            <a:ext cx="674286" cy="695358"/>
          </a:xfrm>
          <a:prstGeom prst="rect">
            <a:avLst/>
          </a:prstGeom>
        </p:spPr>
      </p:pic>
      <p:pic>
        <p:nvPicPr>
          <p:cNvPr id="18" name="그림 17" descr="화면 캡처"/>
          <p:cNvPicPr>
            <a:picLocks noChangeAspect="1"/>
          </p:cNvPicPr>
          <p:nvPr/>
        </p:nvPicPr>
        <p:blipFill>
          <a:blip r:embed="rId10">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3001038" y="2665550"/>
            <a:ext cx="1872219" cy="566020"/>
          </a:xfrm>
          <a:prstGeom prst="rect">
            <a:avLst/>
          </a:prstGeom>
        </p:spPr>
      </p:pic>
      <p:pic>
        <p:nvPicPr>
          <p:cNvPr id="19" name="그림 18" descr="화면 캡처"/>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3221" y="4117337"/>
            <a:ext cx="1337497" cy="331307"/>
          </a:xfrm>
          <a:prstGeom prst="rect">
            <a:avLst/>
          </a:prstGeom>
        </p:spPr>
      </p:pic>
      <p:pic>
        <p:nvPicPr>
          <p:cNvPr id="20" name="그림 19" descr="화면 캡처"/>
          <p:cNvPicPr>
            <a:picLocks noChangeAspect="1"/>
          </p:cNvPicPr>
          <p:nvPr/>
        </p:nvPicPr>
        <p:blipFill>
          <a:blip r:embed="rId12">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909670" y="4534351"/>
            <a:ext cx="1028561" cy="541636"/>
          </a:xfrm>
          <a:prstGeom prst="rect">
            <a:avLst/>
          </a:prstGeom>
        </p:spPr>
      </p:pic>
      <p:pic>
        <p:nvPicPr>
          <p:cNvPr id="23" name="Picture 2" descr="http://upload.wikimedia.org/wikipedia/commons/thumb/2/20/WordPress_logo.svg/500px-WordPress_logo.sv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69160" y="2192623"/>
            <a:ext cx="1662844" cy="37912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그림 23" descr="화면 캡처"/>
          <p:cNvPicPr>
            <a:picLocks noChangeAspect="1"/>
          </p:cNvPicPr>
          <p:nvPr/>
        </p:nvPicPr>
        <p:blipFill>
          <a:blip r:embed="rId1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742672" y="2856430"/>
            <a:ext cx="1915820" cy="627874"/>
          </a:xfrm>
          <a:prstGeom prst="rect">
            <a:avLst/>
          </a:prstGeom>
        </p:spPr>
      </p:pic>
      <p:pic>
        <p:nvPicPr>
          <p:cNvPr id="26" name="Picture 4" descr="올챙이 - 서울"/>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9442" y="1607287"/>
            <a:ext cx="1132671" cy="113267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6" descr="eGovframe 표준프레임워크"/>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2097" y="3430911"/>
            <a:ext cx="2531853" cy="409566"/>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그림 29" descr="화면 캡처"/>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36732" y="1176540"/>
            <a:ext cx="1465811" cy="445173"/>
          </a:xfrm>
          <a:prstGeom prst="rect">
            <a:avLst/>
          </a:prstGeom>
        </p:spPr>
      </p:pic>
      <p:pic>
        <p:nvPicPr>
          <p:cNvPr id="31" name="Picture 8" descr="http://pylatte.org/image/pylatt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38133" y="604265"/>
            <a:ext cx="915576" cy="675491"/>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그림 33"/>
          <p:cNvPicPr>
            <a:picLocks noChangeAspect="1"/>
          </p:cNvPicPr>
          <p:nvPr/>
        </p:nvPicPr>
        <p:blipFill>
          <a:blip r:embed="rId19"/>
          <a:stretch>
            <a:fillRect/>
          </a:stretch>
        </p:blipFill>
        <p:spPr>
          <a:xfrm>
            <a:off x="3082230" y="125273"/>
            <a:ext cx="959711" cy="519477"/>
          </a:xfrm>
          <a:prstGeom prst="rect">
            <a:avLst/>
          </a:prstGeom>
        </p:spPr>
      </p:pic>
      <p:pic>
        <p:nvPicPr>
          <p:cNvPr id="6146" name="Picture 2" descr="http://upload.wikimedia.org/wikipedia/commons/thumb/e/e0/Git-logo.svg/512px-Git-logo.svg.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523245" y="3488483"/>
            <a:ext cx="1199298" cy="501269"/>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그림 1"/>
          <p:cNvPicPr>
            <a:picLocks noChangeAspect="1"/>
          </p:cNvPicPr>
          <p:nvPr/>
        </p:nvPicPr>
        <p:blipFill>
          <a:blip r:embed="rId21">
            <a:clrChange>
              <a:clrFrom>
                <a:srgbClr val="FEFDE9"/>
              </a:clrFrom>
              <a:clrTo>
                <a:srgbClr val="FEFDE9">
                  <a:alpha val="0"/>
                </a:srgbClr>
              </a:clrTo>
            </a:clrChange>
            <a:extLst>
              <a:ext uri="{28A0092B-C50C-407E-A947-70E740481C1C}">
                <a14:useLocalDpi xmlns:a14="http://schemas.microsoft.com/office/drawing/2010/main" val="0"/>
              </a:ext>
            </a:extLst>
          </a:blip>
          <a:stretch>
            <a:fillRect/>
          </a:stretch>
        </p:blipFill>
        <p:spPr>
          <a:xfrm>
            <a:off x="5019275" y="315086"/>
            <a:ext cx="1692579" cy="891728"/>
          </a:xfrm>
          <a:prstGeom prst="rect">
            <a:avLst/>
          </a:prstGeom>
        </p:spPr>
      </p:pic>
      <p:pic>
        <p:nvPicPr>
          <p:cNvPr id="8" name="그림 7"/>
          <p:cNvPicPr>
            <a:picLocks noChangeAspect="1"/>
          </p:cNvPicPr>
          <p:nvPr/>
        </p:nvPicPr>
        <p:blipFill>
          <a:blip r:embed="rId22"/>
          <a:stretch>
            <a:fillRect/>
          </a:stretch>
        </p:blipFill>
        <p:spPr>
          <a:xfrm>
            <a:off x="215139" y="3170367"/>
            <a:ext cx="1132671" cy="441619"/>
          </a:xfrm>
          <a:prstGeom prst="rect">
            <a:avLst/>
          </a:prstGeom>
        </p:spPr>
      </p:pic>
      <p:pic>
        <p:nvPicPr>
          <p:cNvPr id="6148" name="Picture 4" descr="http://upload.wikimedia.org/wikipedia/commons/f/fe/Tizen_logo_and_wordmark.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34332" y="2789910"/>
            <a:ext cx="1599065" cy="528263"/>
          </a:xfrm>
          <a:prstGeom prst="rect">
            <a:avLst/>
          </a:prstGeom>
          <a:noFill/>
          <a:extLst>
            <a:ext uri="{909E8E84-426E-40dd-AFC4-6F175D3DCCD1}">
              <a14:hiddenFill xmlns="" xmlns:a14="http://schemas.microsoft.com/office/drawing/2010/main">
                <a:solidFill>
                  <a:srgbClr val="FFFFFF"/>
                </a:solidFill>
              </a14:hiddenFill>
            </a:ext>
          </a:extLst>
        </p:spPr>
      </p:pic>
      <p:pic>
        <p:nvPicPr>
          <p:cNvPr id="6150" name="Picture 6" descr="http://upload.wikimedia.org/wikipedia/en/thumb/9/9e/JQuery_logo.svg/524px-JQuery_logo.sv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306343" y="4195304"/>
            <a:ext cx="1599067" cy="3906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18165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ko-KR" altLang="en-US" dirty="0"/>
              <a:t>의 </a:t>
            </a:r>
            <a:r>
              <a:rPr lang="en-US" altLang="ko-KR" dirty="0"/>
              <a:t>undo (4/4) : </a:t>
            </a:r>
            <a:r>
              <a:rPr lang="en-US" altLang="ko-KR" dirty="0">
                <a:solidFill>
                  <a:srgbClr val="FF0000"/>
                </a:solidFill>
              </a:rPr>
              <a:t>push </a:t>
            </a:r>
            <a:r>
              <a:rPr lang="ko-KR" altLang="en-US" dirty="0">
                <a:solidFill>
                  <a:srgbClr val="FF0000"/>
                </a:solidFill>
              </a:rPr>
              <a:t>후에 </a:t>
            </a:r>
            <a:r>
              <a:rPr lang="en-US" altLang="ko-KR" dirty="0"/>
              <a:t>undo </a:t>
            </a:r>
            <a:r>
              <a:rPr lang="ko-KR" altLang="en-US" dirty="0"/>
              <a:t>하기</a:t>
            </a:r>
            <a:r>
              <a:rPr lang="en-US" altLang="ko-KR" dirty="0"/>
              <a:t>-3/4</a:t>
            </a:r>
            <a:endParaRPr lang="ko-KR" altLang="en-US" dirty="0"/>
          </a:p>
        </p:txBody>
      </p:sp>
      <p:pic>
        <p:nvPicPr>
          <p:cNvPr id="4" name="그림 3"/>
          <p:cNvPicPr>
            <a:picLocks noChangeAspect="1"/>
          </p:cNvPicPr>
          <p:nvPr/>
        </p:nvPicPr>
        <p:blipFill>
          <a:blip r:embed="rId2"/>
          <a:stretch>
            <a:fillRect/>
          </a:stretch>
        </p:blipFill>
        <p:spPr>
          <a:xfrm>
            <a:off x="188640" y="1059582"/>
            <a:ext cx="6323034" cy="3528392"/>
          </a:xfrm>
          <a:prstGeom prst="rect">
            <a:avLst/>
          </a:prstGeom>
        </p:spPr>
      </p:pic>
      <p:sp>
        <p:nvSpPr>
          <p:cNvPr id="5" name="직사각형 4"/>
          <p:cNvSpPr/>
          <p:nvPr/>
        </p:nvSpPr>
        <p:spPr>
          <a:xfrm>
            <a:off x="2684536" y="998622"/>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5161488" y="998622"/>
            <a:ext cx="1731564" cy="369332"/>
          </a:xfrm>
          <a:prstGeom prst="rect">
            <a:avLst/>
          </a:prstGeom>
          <a:noFill/>
        </p:spPr>
        <p:txBody>
          <a:bodyPr wrap="none" rtlCol="0">
            <a:spAutoFit/>
          </a:bodyPr>
          <a:lstStyle/>
          <a:p>
            <a:r>
              <a:rPr lang="en-US" altLang="ko-KR" dirty="0">
                <a:solidFill>
                  <a:srgbClr val="FF0000"/>
                </a:solidFill>
              </a:rPr>
              <a:t> UNDO (local) </a:t>
            </a:r>
            <a:endParaRPr lang="ko-KR" altLang="en-US" dirty="0">
              <a:solidFill>
                <a:srgbClr val="FF0000"/>
              </a:solidFill>
            </a:endParaRPr>
          </a:p>
        </p:txBody>
      </p:sp>
      <p:grpSp>
        <p:nvGrpSpPr>
          <p:cNvPr id="13" name="그룹 12"/>
          <p:cNvGrpSpPr/>
          <p:nvPr/>
        </p:nvGrpSpPr>
        <p:grpSpPr>
          <a:xfrm>
            <a:off x="143465" y="1502677"/>
            <a:ext cx="6413384" cy="1192149"/>
            <a:chOff x="143465" y="1502677"/>
            <a:chExt cx="6413384" cy="1192149"/>
          </a:xfrm>
        </p:grpSpPr>
        <p:sp>
          <p:nvSpPr>
            <p:cNvPr id="7" name="직사각형 6"/>
            <p:cNvSpPr/>
            <p:nvPr/>
          </p:nvSpPr>
          <p:spPr>
            <a:xfrm>
              <a:off x="2698992" y="1502677"/>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175944" y="1502677"/>
              <a:ext cx="851515" cy="369332"/>
            </a:xfrm>
            <a:prstGeom prst="rect">
              <a:avLst/>
            </a:prstGeom>
            <a:noFill/>
          </p:spPr>
          <p:txBody>
            <a:bodyPr wrap="none" rtlCol="0">
              <a:spAutoFit/>
            </a:bodyPr>
            <a:lstStyle/>
            <a:p>
              <a:r>
                <a:rPr lang="en-US" altLang="ko-KR" dirty="0">
                  <a:solidFill>
                    <a:srgbClr val="FF0000"/>
                  </a:solidFill>
                </a:rPr>
                <a:t> PUSH</a:t>
              </a:r>
              <a:endParaRPr lang="ko-KR" altLang="en-US" dirty="0">
                <a:solidFill>
                  <a:srgbClr val="FF0000"/>
                </a:solidFill>
              </a:endParaRPr>
            </a:p>
          </p:txBody>
        </p:sp>
        <p:sp>
          <p:nvSpPr>
            <p:cNvPr id="9" name="직사각형 8"/>
            <p:cNvSpPr/>
            <p:nvPr/>
          </p:nvSpPr>
          <p:spPr>
            <a:xfrm>
              <a:off x="143465" y="1938306"/>
              <a:ext cx="126931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420888" y="2387713"/>
              <a:ext cx="413596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2684536" y="3345031"/>
            <a:ext cx="4102718" cy="369332"/>
            <a:chOff x="2684536" y="3345031"/>
            <a:chExt cx="4102718" cy="369332"/>
          </a:xfrm>
        </p:grpSpPr>
        <p:sp>
          <p:nvSpPr>
            <p:cNvPr id="11" name="직사각형 10"/>
            <p:cNvSpPr/>
            <p:nvPr/>
          </p:nvSpPr>
          <p:spPr>
            <a:xfrm>
              <a:off x="2684536" y="3345031"/>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161488" y="3345031"/>
              <a:ext cx="1625766" cy="369332"/>
            </a:xfrm>
            <a:prstGeom prst="rect">
              <a:avLst/>
            </a:prstGeom>
            <a:noFill/>
          </p:spPr>
          <p:txBody>
            <a:bodyPr wrap="none" rtlCol="0">
              <a:spAutoFit/>
            </a:bodyPr>
            <a:lstStyle/>
            <a:p>
              <a:r>
                <a:rPr lang="en-US" altLang="ko-KR" dirty="0">
                  <a:solidFill>
                    <a:srgbClr val="FF0000"/>
                  </a:solidFill>
                </a:rPr>
                <a:t> </a:t>
              </a:r>
              <a:r>
                <a:rPr lang="ko-KR" altLang="en-US" dirty="0">
                  <a:solidFill>
                    <a:srgbClr val="FF0000"/>
                  </a:solidFill>
                </a:rPr>
                <a:t>억지로 </a:t>
              </a:r>
              <a:r>
                <a:rPr lang="en-US" altLang="ko-KR" dirty="0">
                  <a:solidFill>
                    <a:srgbClr val="FF0000"/>
                  </a:solidFill>
                </a:rPr>
                <a:t>PUSH</a:t>
              </a:r>
              <a:endParaRPr lang="ko-KR" altLang="en-US" dirty="0">
                <a:solidFill>
                  <a:srgbClr val="FF0000"/>
                </a:solidFill>
              </a:endParaRPr>
            </a:p>
          </p:txBody>
        </p:sp>
      </p:grpSp>
    </p:spTree>
    <p:extLst>
      <p:ext uri="{BB962C8B-B14F-4D97-AF65-F5344CB8AC3E}">
        <p14:creationId xmlns:p14="http://schemas.microsoft.com/office/powerpoint/2010/main" val="4373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63110" y="926714"/>
            <a:ext cx="6586493" cy="3593380"/>
          </a:xfrm>
          <a:prstGeom prst="rect">
            <a:avLst/>
          </a:prstGeom>
        </p:spPr>
      </p:pic>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undo (4/4) : </a:t>
            </a:r>
            <a:r>
              <a:rPr lang="en-US" altLang="ko-KR" dirty="0">
                <a:solidFill>
                  <a:srgbClr val="FF0000"/>
                </a:solidFill>
              </a:rPr>
              <a:t>push </a:t>
            </a:r>
            <a:r>
              <a:rPr lang="ko-KR" altLang="en-US" dirty="0">
                <a:solidFill>
                  <a:srgbClr val="FF0000"/>
                </a:solidFill>
              </a:rPr>
              <a:t>후에 </a:t>
            </a:r>
            <a:r>
              <a:rPr lang="en-US" altLang="ko-KR" dirty="0"/>
              <a:t>undo </a:t>
            </a:r>
            <a:r>
              <a:rPr lang="ko-KR" altLang="en-US" dirty="0"/>
              <a:t>하기</a:t>
            </a:r>
            <a:r>
              <a:rPr lang="en-US" altLang="ko-KR" dirty="0"/>
              <a:t>-4/4</a:t>
            </a:r>
            <a:endParaRPr lang="ko-KR" altLang="en-US" dirty="0"/>
          </a:p>
        </p:txBody>
      </p:sp>
      <p:sp>
        <p:nvSpPr>
          <p:cNvPr id="26" name="직사각형 25"/>
          <p:cNvSpPr/>
          <p:nvPr/>
        </p:nvSpPr>
        <p:spPr>
          <a:xfrm>
            <a:off x="201692" y="3338450"/>
            <a:ext cx="2693977"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2895669" y="3291830"/>
            <a:ext cx="1476686" cy="369332"/>
          </a:xfrm>
          <a:prstGeom prst="rect">
            <a:avLst/>
          </a:prstGeom>
          <a:noFill/>
        </p:spPr>
        <p:txBody>
          <a:bodyPr wrap="none" rtlCol="0">
            <a:spAutoFit/>
          </a:bodyPr>
          <a:lstStyle/>
          <a:p>
            <a:r>
              <a:rPr lang="en-US" altLang="ko-KR" dirty="0">
                <a:solidFill>
                  <a:srgbClr val="FF0000"/>
                </a:solidFill>
              </a:rPr>
              <a:t> </a:t>
            </a:r>
            <a:r>
              <a:rPr lang="en-US" altLang="ko-KR" dirty="0" err="1">
                <a:solidFill>
                  <a:srgbClr val="FF0000"/>
                </a:solidFill>
              </a:rPr>
              <a:t>hello.c</a:t>
            </a:r>
            <a:r>
              <a:rPr lang="en-US" altLang="ko-KR" dirty="0">
                <a:solidFill>
                  <a:srgbClr val="FF0000"/>
                </a:solidFill>
              </a:rPr>
              <a:t> </a:t>
            </a:r>
            <a:r>
              <a:rPr lang="ko-KR" altLang="en-US" dirty="0">
                <a:solidFill>
                  <a:srgbClr val="FF0000"/>
                </a:solidFill>
              </a:rPr>
              <a:t>원복</a:t>
            </a:r>
          </a:p>
        </p:txBody>
      </p:sp>
      <p:sp>
        <p:nvSpPr>
          <p:cNvPr id="17" name="직사각형 16"/>
          <p:cNvSpPr/>
          <p:nvPr/>
        </p:nvSpPr>
        <p:spPr>
          <a:xfrm>
            <a:off x="620688" y="1275606"/>
            <a:ext cx="86409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245340" y="928228"/>
            <a:ext cx="1401346" cy="369332"/>
          </a:xfrm>
          <a:prstGeom prst="rect">
            <a:avLst/>
          </a:prstGeom>
          <a:noFill/>
        </p:spPr>
        <p:txBody>
          <a:bodyPr wrap="none" rtlCol="0">
            <a:spAutoFit/>
          </a:bodyPr>
          <a:lstStyle/>
          <a:p>
            <a:r>
              <a:rPr lang="en-US" altLang="ko-KR" dirty="0">
                <a:solidFill>
                  <a:srgbClr val="FF0000"/>
                </a:solidFill>
              </a:rPr>
              <a:t> 8 Commits</a:t>
            </a:r>
            <a:endParaRPr lang="ko-KR" altLang="en-US" dirty="0">
              <a:solidFill>
                <a:srgbClr val="FF0000"/>
              </a:solidFill>
            </a:endParaRPr>
          </a:p>
        </p:txBody>
      </p:sp>
    </p:spTree>
    <p:extLst>
      <p:ext uri="{BB962C8B-B14F-4D97-AF65-F5344CB8AC3E}">
        <p14:creationId xmlns:p14="http://schemas.microsoft.com/office/powerpoint/2010/main" val="390188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 = </a:t>
            </a:r>
            <a:r>
              <a:rPr lang="en-US" altLang="ko-KR" dirty="0">
                <a:solidFill>
                  <a:srgbClr val="FF0000"/>
                </a:solidFill>
              </a:rPr>
              <a:t>UNDO button</a:t>
            </a:r>
            <a:endParaRPr lang="ko-KR" altLang="en-US" dirty="0">
              <a:solidFill>
                <a:srgbClr val="FF0000"/>
              </a:solidFill>
            </a:endParaRPr>
          </a:p>
        </p:txBody>
      </p:sp>
      <p:pic>
        <p:nvPicPr>
          <p:cNvPr id="4" name="그림 3"/>
          <p:cNvPicPr>
            <a:picLocks noChangeAspect="1"/>
          </p:cNvPicPr>
          <p:nvPr/>
        </p:nvPicPr>
        <p:blipFill>
          <a:blip r:embed="rId2"/>
          <a:stretch>
            <a:fillRect/>
          </a:stretch>
        </p:blipFill>
        <p:spPr>
          <a:xfrm>
            <a:off x="476672" y="1635646"/>
            <a:ext cx="5642619" cy="1454646"/>
          </a:xfrm>
          <a:prstGeom prst="rect">
            <a:avLst/>
          </a:prstGeom>
          <a:ln>
            <a:solidFill>
              <a:schemeClr val="tx1"/>
            </a:solidFill>
          </a:ln>
        </p:spPr>
      </p:pic>
    </p:spTree>
    <p:extLst>
      <p:ext uri="{BB962C8B-B14F-4D97-AF65-F5344CB8AC3E}">
        <p14:creationId xmlns:p14="http://schemas.microsoft.com/office/powerpoint/2010/main" val="35692256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생활 코딩의 </a:t>
            </a:r>
            <a:r>
              <a:rPr lang="en-US" altLang="ko-KR" dirty="0" err="1"/>
              <a:t>git</a:t>
            </a:r>
            <a:r>
              <a:rPr lang="en-US" altLang="ko-KR" dirty="0"/>
              <a:t> </a:t>
            </a:r>
            <a:r>
              <a:rPr lang="ko-KR" altLang="en-US" dirty="0"/>
              <a:t>강좌</a:t>
            </a:r>
          </a:p>
        </p:txBody>
      </p:sp>
      <p:sp>
        <p:nvSpPr>
          <p:cNvPr id="3" name="직사각형 2"/>
          <p:cNvSpPr/>
          <p:nvPr/>
        </p:nvSpPr>
        <p:spPr>
          <a:xfrm>
            <a:off x="211196" y="4731990"/>
            <a:ext cx="6552728" cy="261610"/>
          </a:xfrm>
          <a:prstGeom prst="rect">
            <a:avLst/>
          </a:prstGeom>
        </p:spPr>
        <p:txBody>
          <a:bodyPr wrap="square">
            <a:spAutoFit/>
          </a:bodyPr>
          <a:lstStyle/>
          <a:p>
            <a:r>
              <a:rPr lang="ko-KR" altLang="en-US" sz="1100" dirty="0">
                <a:hlinkClick r:id="rId2"/>
              </a:rPr>
              <a:t>https://www.youtube.com/watch?v=XUEuYq64HKI&amp;list=PLuHgQVnccGMCB06JE7zFIAOJtdcZBVrap</a:t>
            </a:r>
            <a:r>
              <a:rPr lang="ko-KR" altLang="en-US" sz="1100" dirty="0"/>
              <a:t> </a:t>
            </a:r>
          </a:p>
        </p:txBody>
      </p:sp>
      <p:pic>
        <p:nvPicPr>
          <p:cNvPr id="4" name="그림 3"/>
          <p:cNvPicPr>
            <a:picLocks noChangeAspect="1"/>
          </p:cNvPicPr>
          <p:nvPr/>
        </p:nvPicPr>
        <p:blipFill>
          <a:blip r:embed="rId3"/>
          <a:stretch>
            <a:fillRect/>
          </a:stretch>
        </p:blipFill>
        <p:spPr>
          <a:xfrm>
            <a:off x="188640" y="771550"/>
            <a:ext cx="6432917" cy="3672408"/>
          </a:xfrm>
          <a:prstGeom prst="rect">
            <a:avLst/>
          </a:prstGeom>
        </p:spPr>
      </p:pic>
      <p:sp>
        <p:nvSpPr>
          <p:cNvPr id="5" name="직사각형 4"/>
          <p:cNvSpPr/>
          <p:nvPr/>
        </p:nvSpPr>
        <p:spPr>
          <a:xfrm>
            <a:off x="3669229" y="297073"/>
            <a:ext cx="2952328" cy="276999"/>
          </a:xfrm>
          <a:prstGeom prst="rect">
            <a:avLst/>
          </a:prstGeom>
        </p:spPr>
        <p:txBody>
          <a:bodyPr wrap="square">
            <a:spAutoFit/>
          </a:bodyPr>
          <a:lstStyle/>
          <a:p>
            <a:r>
              <a:rPr lang="ko-KR" altLang="en-US" sz="1200" dirty="0">
                <a:hlinkClick r:id="rId4"/>
              </a:rPr>
              <a:t>https://opentutorials.org/course/1492</a:t>
            </a:r>
            <a:r>
              <a:rPr lang="ko-KR" altLang="en-US" sz="1200" dirty="0"/>
              <a:t> </a:t>
            </a:r>
          </a:p>
        </p:txBody>
      </p:sp>
    </p:spTree>
    <p:extLst>
      <p:ext uri="{BB962C8B-B14F-4D97-AF65-F5344CB8AC3E}">
        <p14:creationId xmlns:p14="http://schemas.microsoft.com/office/powerpoint/2010/main" val="1012277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Ty377Qfbwp8/VHSFGqghEjI/AAAAAAAAANI/BBM4SgstLrw/s1600/gitflow_final_mod.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6632" y="123478"/>
            <a:ext cx="6552728" cy="490030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645024" y="123478"/>
            <a:ext cx="3212976" cy="261610"/>
          </a:xfrm>
          <a:prstGeom prst="rect">
            <a:avLst/>
          </a:prstGeom>
          <a:solidFill>
            <a:schemeClr val="bg1"/>
          </a:solidFill>
        </p:spPr>
        <p:txBody>
          <a:bodyPr wrap="square">
            <a:spAutoFit/>
          </a:bodyPr>
          <a:lstStyle/>
          <a:p>
            <a:r>
              <a:rPr lang="ko-KR" altLang="en-US" sz="1050" dirty="0">
                <a:hlinkClick r:id="rId4"/>
              </a:rPr>
              <a:t>http://funnyrella.blogspot.kr/2014/04/97-git.html</a:t>
            </a:r>
            <a:r>
              <a:rPr lang="ko-KR" altLang="en-US" sz="1050" dirty="0"/>
              <a:t> </a:t>
            </a:r>
          </a:p>
        </p:txBody>
      </p:sp>
    </p:spTree>
    <p:extLst>
      <p:ext uri="{BB962C8B-B14F-4D97-AF65-F5344CB8AC3E}">
        <p14:creationId xmlns:p14="http://schemas.microsoft.com/office/powerpoint/2010/main" val="40429225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a:t>Git</a:t>
            </a:r>
            <a:r>
              <a:rPr lang="ko-KR" altLang="en-US" dirty="0"/>
              <a:t>의 </a:t>
            </a:r>
            <a:r>
              <a:rPr lang="en-US" altLang="ko-KR" dirty="0"/>
              <a:t>branch</a:t>
            </a:r>
            <a:endParaRPr lang="ko-KR" altLang="en-US" dirty="0"/>
          </a:p>
        </p:txBody>
      </p:sp>
      <p:sp>
        <p:nvSpPr>
          <p:cNvPr id="4" name="내용 개체 틀 3"/>
          <p:cNvSpPr>
            <a:spLocks noGrp="1"/>
          </p:cNvSpPr>
          <p:nvPr>
            <p:ph idx="1"/>
          </p:nvPr>
        </p:nvSpPr>
        <p:spPr>
          <a:xfrm>
            <a:off x="342901" y="699542"/>
            <a:ext cx="6182443" cy="4262784"/>
          </a:xfrm>
        </p:spPr>
        <p:txBody>
          <a:bodyPr>
            <a:normAutofit/>
          </a:bodyPr>
          <a:lstStyle/>
          <a:p>
            <a:pPr marL="257175" indent="-257175" defTabSz="685800" eaLnBrk="0" fontAlgn="base" latinLnBrk="0" hangingPunct="0">
              <a:spcBef>
                <a:spcPct val="0"/>
              </a:spcBef>
              <a:spcAft>
                <a:spcPct val="0"/>
              </a:spcAft>
              <a:buFontTx/>
              <a:buChar char="-"/>
            </a:pPr>
            <a:r>
              <a:rPr lang="en-US" altLang="ko-KR" sz="1800" dirty="0">
                <a:latin typeface="+mn-ea"/>
                <a:ea typeface="+mn-ea"/>
              </a:rPr>
              <a:t>Branch</a:t>
            </a:r>
            <a:r>
              <a:rPr lang="ko-KR" altLang="en-US" sz="1800" dirty="0">
                <a:latin typeface="+mn-ea"/>
                <a:ea typeface="+mn-ea"/>
              </a:rPr>
              <a:t>는 </a:t>
            </a:r>
            <a:r>
              <a:rPr lang="en-US" altLang="ko-KR" sz="1800" dirty="0">
                <a:latin typeface="+mn-ea"/>
                <a:ea typeface="+mn-ea"/>
              </a:rPr>
              <a:t>Sub directory</a:t>
            </a:r>
            <a:r>
              <a:rPr lang="ko-KR" altLang="en-US" sz="1800" dirty="0">
                <a:latin typeface="+mn-ea"/>
                <a:ea typeface="+mn-ea"/>
              </a:rPr>
              <a:t>나 그냥 복사본이 아니다</a:t>
            </a:r>
            <a:r>
              <a:rPr lang="en-US" altLang="ko-KR" sz="1800" dirty="0">
                <a:latin typeface="+mn-ea"/>
                <a:ea typeface="+mn-ea"/>
              </a:rPr>
              <a:t>…</a:t>
            </a:r>
            <a:br>
              <a:rPr lang="en-US" altLang="ko-KR" sz="1800" dirty="0">
                <a:latin typeface="+mn-ea"/>
                <a:ea typeface="+mn-ea"/>
              </a:rPr>
            </a:br>
            <a:br>
              <a:rPr lang="en-US" altLang="ko-KR" sz="1800" dirty="0">
                <a:latin typeface="+mn-ea"/>
                <a:ea typeface="+mn-ea"/>
              </a:rPr>
            </a:br>
            <a:r>
              <a:rPr lang="ko-KR" altLang="en-US" sz="1800" dirty="0">
                <a:latin typeface="+mn-ea"/>
                <a:ea typeface="+mn-ea"/>
              </a:rPr>
              <a:t>결국은 </a:t>
            </a:r>
            <a:r>
              <a:rPr lang="en-US" altLang="ko-KR" sz="1800" dirty="0">
                <a:latin typeface="+mn-ea"/>
                <a:ea typeface="+mn-ea"/>
              </a:rPr>
              <a:t>master</a:t>
            </a:r>
            <a:r>
              <a:rPr lang="ko-KR" altLang="en-US" sz="1800" dirty="0">
                <a:latin typeface="+mn-ea"/>
                <a:ea typeface="+mn-ea"/>
              </a:rPr>
              <a:t>에 포함될 가능성이 있는 내용을 임시로 가지고 있는 놀이터</a:t>
            </a:r>
            <a:r>
              <a:rPr lang="en-US" altLang="ko-KR" sz="1800" dirty="0">
                <a:latin typeface="+mn-ea"/>
                <a:ea typeface="+mn-ea"/>
              </a:rPr>
              <a:t>..</a:t>
            </a:r>
            <a:br>
              <a:rPr lang="en-US" altLang="ko-KR" sz="1800" dirty="0">
                <a:latin typeface="+mn-ea"/>
                <a:ea typeface="+mn-ea"/>
              </a:rPr>
            </a:br>
            <a:r>
              <a:rPr lang="en-US" altLang="ko-KR" sz="1800" dirty="0">
                <a:latin typeface="+mn-ea"/>
                <a:ea typeface="+mn-ea"/>
              </a:rPr>
              <a:t>(</a:t>
            </a:r>
            <a:r>
              <a:rPr lang="ko-KR" altLang="en-US" sz="1800" dirty="0">
                <a:latin typeface="+mn-ea"/>
                <a:ea typeface="+mn-ea"/>
              </a:rPr>
              <a:t>원본 소스와 격리된 상태에서 작업</a:t>
            </a:r>
            <a:r>
              <a:rPr lang="en-US" altLang="ko-KR" sz="1800" dirty="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혼자 개발할 때는 별 </a:t>
            </a:r>
            <a:r>
              <a:rPr lang="ko-KR" altLang="en-US" sz="1800" dirty="0" err="1">
                <a:latin typeface="+mn-ea"/>
                <a:ea typeface="+mn-ea"/>
              </a:rPr>
              <a:t>쑈를</a:t>
            </a:r>
            <a:r>
              <a:rPr lang="ko-KR" altLang="en-US" sz="1800" dirty="0">
                <a:latin typeface="+mn-ea"/>
                <a:ea typeface="+mn-ea"/>
              </a:rPr>
              <a:t> 해도 상관 없다</a:t>
            </a:r>
            <a:r>
              <a:rPr lang="en-US" altLang="ko-KR" sz="1800" dirty="0">
                <a:latin typeface="+mn-ea"/>
                <a:ea typeface="+mn-ea"/>
              </a:rPr>
              <a:t>.</a:t>
            </a:r>
            <a:br>
              <a:rPr lang="en-US" altLang="ko-KR" sz="1800" dirty="0">
                <a:latin typeface="+mn-ea"/>
                <a:ea typeface="+mn-ea"/>
              </a:rPr>
            </a:br>
            <a:r>
              <a:rPr lang="en-US" altLang="ko-KR" sz="1800" dirty="0">
                <a:latin typeface="+mn-ea"/>
                <a:ea typeface="+mn-ea"/>
              </a:rPr>
              <a:t>(undo</a:t>
            </a:r>
            <a:r>
              <a:rPr lang="ko-KR" altLang="en-US" sz="1800" dirty="0">
                <a:latin typeface="+mn-ea"/>
                <a:ea typeface="+mn-ea"/>
              </a:rPr>
              <a:t>를</a:t>
            </a:r>
            <a:r>
              <a:rPr lang="en-US" altLang="ko-KR" sz="1800" dirty="0">
                <a:latin typeface="+mn-ea"/>
                <a:ea typeface="+mn-ea"/>
              </a:rPr>
              <a:t> </a:t>
            </a:r>
            <a:r>
              <a:rPr lang="ko-KR" altLang="en-US" sz="1800" dirty="0">
                <a:latin typeface="+mn-ea"/>
                <a:ea typeface="+mn-ea"/>
              </a:rPr>
              <a:t>할 수 있으므로</a:t>
            </a:r>
            <a:r>
              <a:rPr lang="en-US" altLang="ko-KR" sz="1800" dirty="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여럿이 작업할 때는 </a:t>
            </a:r>
            <a:r>
              <a:rPr lang="en-US" altLang="ko-KR" sz="1800" dirty="0">
                <a:latin typeface="+mn-ea"/>
                <a:ea typeface="+mn-ea"/>
              </a:rPr>
              <a:t>main line(master branch)</a:t>
            </a:r>
            <a:r>
              <a:rPr lang="ko-KR" altLang="en-US" sz="1800" dirty="0">
                <a:latin typeface="+mn-ea"/>
                <a:ea typeface="+mn-ea"/>
              </a:rPr>
              <a:t>를 깨끗하게 유지해야 한다</a:t>
            </a:r>
            <a:r>
              <a:rPr lang="en-US" altLang="ko-KR" sz="1800" dirty="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그래서</a:t>
            </a:r>
            <a:r>
              <a:rPr lang="en-US" altLang="ko-KR" sz="1800" dirty="0">
                <a:latin typeface="+mn-ea"/>
                <a:ea typeface="+mn-ea"/>
              </a:rPr>
              <a:t> </a:t>
            </a:r>
            <a:r>
              <a:rPr lang="ko-KR" altLang="en-US" sz="1800" dirty="0">
                <a:latin typeface="+mn-ea"/>
                <a:ea typeface="+mn-ea"/>
              </a:rPr>
              <a:t>작업을 할 때는</a:t>
            </a:r>
            <a:r>
              <a:rPr lang="en-US" altLang="ko-KR" sz="1800" dirty="0">
                <a:latin typeface="+mn-ea"/>
                <a:ea typeface="+mn-ea"/>
              </a:rPr>
              <a:t>.. </a:t>
            </a:r>
            <a:br>
              <a:rPr lang="en-US" altLang="ko-KR" sz="1800" dirty="0">
                <a:latin typeface="+mn-ea"/>
                <a:ea typeface="+mn-ea"/>
              </a:rPr>
            </a:br>
            <a:br>
              <a:rPr lang="en-US" altLang="ko-KR" sz="1800" dirty="0">
                <a:latin typeface="+mn-ea"/>
                <a:ea typeface="+mn-ea"/>
              </a:rPr>
            </a:br>
            <a:r>
              <a:rPr lang="en-US" altLang="ko-KR" sz="1800" dirty="0">
                <a:latin typeface="+mn-ea"/>
                <a:ea typeface="+mn-ea"/>
              </a:rPr>
              <a:t>Branch</a:t>
            </a:r>
            <a:r>
              <a:rPr lang="ko-KR" altLang="en-US" sz="1800" dirty="0">
                <a:latin typeface="+mn-ea"/>
                <a:ea typeface="+mn-ea"/>
              </a:rPr>
              <a:t>를 만들어</a:t>
            </a:r>
            <a:r>
              <a:rPr lang="en-US" altLang="ko-KR" sz="1800" dirty="0">
                <a:latin typeface="+mn-ea"/>
                <a:ea typeface="+mn-ea"/>
              </a:rPr>
              <a:t>,</a:t>
            </a:r>
            <a:r>
              <a:rPr lang="ko-KR" altLang="en-US" sz="1800" dirty="0">
                <a:latin typeface="+mn-ea"/>
                <a:ea typeface="+mn-ea"/>
              </a:rPr>
              <a:t> 지지고 볶고 작업을 하고</a:t>
            </a:r>
            <a:br>
              <a:rPr lang="en-US" altLang="ko-KR" sz="1800" dirty="0">
                <a:latin typeface="+mn-ea"/>
                <a:ea typeface="+mn-ea"/>
              </a:rPr>
            </a:br>
            <a:r>
              <a:rPr lang="ko-KR" altLang="en-US" sz="1800" dirty="0">
                <a:latin typeface="+mn-ea"/>
                <a:ea typeface="+mn-ea"/>
              </a:rPr>
              <a:t>할</a:t>
            </a:r>
            <a:r>
              <a:rPr lang="en-US" altLang="ko-KR" sz="1800" dirty="0">
                <a:latin typeface="+mn-ea"/>
                <a:ea typeface="+mn-ea"/>
              </a:rPr>
              <a:t> </a:t>
            </a:r>
            <a:r>
              <a:rPr lang="ko-KR" altLang="en-US" sz="1800" dirty="0">
                <a:latin typeface="+mn-ea"/>
                <a:ea typeface="+mn-ea"/>
              </a:rPr>
              <a:t>수 있는 모든 </a:t>
            </a:r>
            <a:r>
              <a:rPr lang="en-US" altLang="ko-KR" sz="1800" dirty="0">
                <a:latin typeface="+mn-ea"/>
                <a:ea typeface="+mn-ea"/>
              </a:rPr>
              <a:t>Test</a:t>
            </a:r>
            <a:r>
              <a:rPr lang="ko-KR" altLang="en-US" sz="1800" dirty="0">
                <a:latin typeface="+mn-ea"/>
                <a:ea typeface="+mn-ea"/>
              </a:rPr>
              <a:t>를 다해서 확신이 생긴 뒤에</a:t>
            </a:r>
            <a:br>
              <a:rPr lang="en-US" altLang="ko-KR" sz="1800" dirty="0">
                <a:latin typeface="+mn-ea"/>
                <a:ea typeface="+mn-ea"/>
              </a:rPr>
            </a:br>
            <a:r>
              <a:rPr lang="en-US" altLang="ko-KR" sz="1800" dirty="0">
                <a:latin typeface="+mn-ea"/>
                <a:ea typeface="+mn-ea"/>
              </a:rPr>
              <a:t>master branch</a:t>
            </a:r>
            <a:r>
              <a:rPr lang="ko-KR" altLang="en-US" sz="1800" dirty="0">
                <a:latin typeface="+mn-ea"/>
                <a:ea typeface="+mn-ea"/>
              </a:rPr>
              <a:t>에 </a:t>
            </a:r>
            <a:r>
              <a:rPr lang="en-US" altLang="ko-KR" sz="1800" dirty="0">
                <a:latin typeface="+mn-ea"/>
                <a:ea typeface="+mn-ea"/>
              </a:rPr>
              <a:t>merge</a:t>
            </a:r>
          </a:p>
        </p:txBody>
      </p:sp>
    </p:spTree>
    <p:extLst>
      <p:ext uri="{BB962C8B-B14F-4D97-AF65-F5344CB8AC3E}">
        <p14:creationId xmlns:p14="http://schemas.microsoft.com/office/powerpoint/2010/main" val="20236658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여러 버전으로 가지치기</a:t>
            </a:r>
            <a:r>
              <a:rPr lang="en-US" altLang="ko-KR" dirty="0"/>
              <a:t>, branching (1/2)</a:t>
            </a:r>
            <a:endParaRPr lang="ko-KR" altLang="en-US" dirty="0"/>
          </a:p>
        </p:txBody>
      </p:sp>
      <p:sp>
        <p:nvSpPr>
          <p:cNvPr id="3" name="내용 개체 틀 2"/>
          <p:cNvSpPr>
            <a:spLocks noGrp="1"/>
          </p:cNvSpPr>
          <p:nvPr>
            <p:ph idx="1"/>
          </p:nvPr>
        </p:nvSpPr>
        <p:spPr>
          <a:xfrm>
            <a:off x="188640" y="757238"/>
            <a:ext cx="6326459" cy="4118768"/>
          </a:xfrm>
        </p:spPr>
        <p:txBody>
          <a:bodyPr>
            <a:normAutofit fontScale="85000" lnSpcReduction="10000"/>
          </a:bodyPr>
          <a:lstStyle/>
          <a:p>
            <a:pPr marL="342900" indent="-342900" defTabSz="685800" eaLnBrk="0" fontAlgn="base" latinLnBrk="0" hangingPunct="0">
              <a:lnSpc>
                <a:spcPct val="150000"/>
              </a:lnSpc>
              <a:spcBef>
                <a:spcPct val="0"/>
              </a:spcBef>
              <a:spcAft>
                <a:spcPct val="0"/>
              </a:spcAft>
              <a:buFontTx/>
              <a:buAutoNum type="arabicPeriod"/>
            </a:pPr>
            <a:r>
              <a:rPr lang="ko-KR" altLang="en-US" dirty="0">
                <a:latin typeface="Arial" panose="020B0604020202020204" pitchFamily="34" charset="0"/>
              </a:rPr>
              <a:t>새로운 저장소를 만들면 기본으로 </a:t>
            </a:r>
            <a:r>
              <a:rPr lang="ko-KR" altLang="ko-KR" dirty="0">
                <a:solidFill>
                  <a:srgbClr val="FF0000"/>
                </a:solidFill>
                <a:latin typeface="Arial" panose="020B0604020202020204" pitchFamily="34" charset="0"/>
              </a:rPr>
              <a:t>master</a:t>
            </a:r>
            <a:r>
              <a:rPr lang="ko-KR" altLang="ko-KR" dirty="0">
                <a:latin typeface="Arial" panose="020B0604020202020204" pitchFamily="34" charset="0"/>
              </a:rPr>
              <a:t> </a:t>
            </a:r>
            <a:r>
              <a:rPr lang="ko-KR" altLang="en-US" dirty="0">
                <a:latin typeface="Arial" panose="020B0604020202020204" pitchFamily="34" charset="0"/>
              </a:rPr>
              <a:t>가지가 만들어짐</a:t>
            </a:r>
            <a:br>
              <a:rPr lang="en-US" altLang="ko-KR" dirty="0">
                <a:latin typeface="Arial" panose="020B0604020202020204" pitchFamily="34" charset="0"/>
              </a:rPr>
            </a:br>
            <a:r>
              <a:rPr lang="ko-KR" altLang="en-US" dirty="0">
                <a:latin typeface="Arial" panose="020B0604020202020204" pitchFamily="34" charset="0"/>
              </a:rPr>
              <a:t>뭔가 정말 최소한의 의미를 가진 버전이 나올 때 까지는</a:t>
            </a:r>
            <a:br>
              <a:rPr lang="en-US" altLang="ko-KR" dirty="0">
                <a:latin typeface="Arial" panose="020B0604020202020204" pitchFamily="34" charset="0"/>
              </a:rPr>
            </a:br>
            <a:r>
              <a:rPr lang="ko-KR" altLang="en-US" dirty="0">
                <a:latin typeface="Arial" panose="020B0604020202020204" pitchFamily="34" charset="0"/>
              </a:rPr>
              <a:t>여기서 작업</a:t>
            </a:r>
            <a:r>
              <a:rPr lang="en-US" altLang="ko-KR" dirty="0">
                <a:latin typeface="Arial" panose="020B0604020202020204" pitchFamily="34" charset="0"/>
              </a:rPr>
              <a:t>…</a:t>
            </a:r>
          </a:p>
          <a:p>
            <a:pPr marL="342900" indent="-342900" defTabSz="685800" eaLnBrk="0" fontAlgn="base" latinLnBrk="0" hangingPunct="0">
              <a:lnSpc>
                <a:spcPct val="150000"/>
              </a:lnSpc>
              <a:spcBef>
                <a:spcPct val="0"/>
              </a:spcBef>
              <a:spcAft>
                <a:spcPct val="0"/>
              </a:spcAft>
              <a:buFontTx/>
              <a:buAutoNum type="arabicPeriod"/>
            </a:pPr>
            <a:endParaRPr lang="en-US" altLang="ko-KR" dirty="0">
              <a:latin typeface="Arial" panose="020B0604020202020204" pitchFamily="34" charset="0"/>
            </a:endParaRPr>
          </a:p>
          <a:p>
            <a:pPr marL="342900" indent="-342900" eaLnBrk="0" fontAlgn="base" latinLnBrk="0" hangingPunct="0">
              <a:lnSpc>
                <a:spcPct val="150000"/>
              </a:lnSpc>
              <a:spcBef>
                <a:spcPct val="0"/>
              </a:spcBef>
              <a:spcAft>
                <a:spcPct val="0"/>
              </a:spcAft>
              <a:buFontTx/>
              <a:buAutoNum type="arabicPeriod"/>
            </a:pPr>
            <a:r>
              <a:rPr lang="en-US" altLang="ko-KR" dirty="0">
                <a:latin typeface="Arial" panose="020B0604020202020204" pitchFamily="34" charset="0"/>
              </a:rPr>
              <a:t>Master</a:t>
            </a:r>
            <a:r>
              <a:rPr lang="ko-KR" altLang="en-US" dirty="0">
                <a:latin typeface="Arial" panose="020B0604020202020204" pitchFamily="34" charset="0"/>
              </a:rPr>
              <a:t>는 두고 뭔가 개정</a:t>
            </a:r>
            <a:r>
              <a:rPr lang="en-US" altLang="ko-KR" dirty="0">
                <a:latin typeface="Arial" panose="020B0604020202020204" pitchFamily="34" charset="0"/>
              </a:rPr>
              <a:t>(</a:t>
            </a:r>
            <a:r>
              <a:rPr lang="ko-KR" altLang="en-US" dirty="0">
                <a:latin typeface="Arial" panose="020B0604020202020204" pitchFamily="34" charset="0"/>
              </a:rPr>
              <a:t>기능 추가 등</a:t>
            </a:r>
            <a:r>
              <a:rPr lang="en-US" altLang="ko-KR" dirty="0">
                <a:latin typeface="Arial" panose="020B0604020202020204" pitchFamily="34" charset="0"/>
              </a:rPr>
              <a:t>)</a:t>
            </a:r>
            <a:r>
              <a:rPr lang="ko-KR" altLang="en-US" dirty="0">
                <a:latin typeface="Arial" panose="020B0604020202020204" pitchFamily="34" charset="0"/>
              </a:rPr>
              <a:t>을 하려면</a:t>
            </a:r>
            <a:r>
              <a:rPr lang="en-US" altLang="ko-KR" dirty="0">
                <a:latin typeface="Arial" panose="020B0604020202020204" pitchFamily="34" charset="0"/>
              </a:rPr>
              <a:t>.. </a:t>
            </a:r>
          </a:p>
          <a:p>
            <a:pPr marL="342900" indent="-342900" eaLnBrk="0" fontAlgn="base" latinLnBrk="0" hangingPunct="0">
              <a:lnSpc>
                <a:spcPct val="150000"/>
              </a:lnSpc>
              <a:spcBef>
                <a:spcPct val="0"/>
              </a:spcBef>
              <a:spcAft>
                <a:spcPct val="0"/>
              </a:spcAft>
              <a:buFontTx/>
              <a:buAutoNum type="arabicPeriod"/>
            </a:pPr>
            <a:r>
              <a:rPr lang="ko-KR" altLang="ko-KR" dirty="0">
                <a:latin typeface="Arial" panose="020B0604020202020204" pitchFamily="34" charset="0"/>
              </a:rPr>
              <a:t>“</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a:latin typeface="Arial" panose="020B0604020202020204" pitchFamily="34" charset="0"/>
              </a:rPr>
              <a:t>&gt;</a:t>
            </a:r>
            <a:r>
              <a:rPr lang="ko-KR" altLang="ko-KR" dirty="0">
                <a:latin typeface="Arial" panose="020B0604020202020204" pitchFamily="34" charset="0"/>
              </a:rPr>
              <a:t>＂</a:t>
            </a:r>
            <a:r>
              <a:rPr lang="ko-KR" altLang="en-US" dirty="0">
                <a:latin typeface="Arial" panose="020B0604020202020204" pitchFamily="34" charset="0"/>
              </a:rPr>
              <a:t>이</a:t>
            </a:r>
            <a:r>
              <a:rPr lang="ko-KR" altLang="ko-KR" dirty="0">
                <a:latin typeface="Arial" panose="020B0604020202020204" pitchFamily="34" charset="0"/>
              </a:rPr>
              <a:t>라는 이름의 가지를 만들고</a:t>
            </a:r>
            <a:r>
              <a:rPr lang="en-US" altLang="ko-KR" dirty="0">
                <a:latin typeface="Arial" panose="020B0604020202020204" pitchFamily="34" charset="0"/>
              </a:rPr>
              <a:t> </a:t>
            </a:r>
            <a:r>
              <a:rPr lang="ko-KR" altLang="en-US" dirty="0">
                <a:latin typeface="Arial" panose="020B0604020202020204" pitchFamily="34" charset="0"/>
              </a:rPr>
              <a:t>거기서 작업</a:t>
            </a:r>
            <a:br>
              <a:rPr lang="ko-KR" altLang="ko-KR" dirty="0">
                <a:latin typeface="Arial" panose="020B0604020202020204" pitchFamily="34" charset="0"/>
              </a:rPr>
            </a:br>
            <a:r>
              <a:rPr lang="en-US" altLang="ko-KR" dirty="0">
                <a:latin typeface="Arial" panose="020B0604020202020204" pitchFamily="34" charset="0"/>
              </a:rPr>
              <a:t>	$ </a:t>
            </a:r>
            <a:r>
              <a:rPr lang="ko-KR" altLang="ko-KR" dirty="0">
                <a:latin typeface="Arial Unicode MS" panose="020B0604020202020204" pitchFamily="50" charset="-127"/>
              </a:rPr>
              <a:t>git checkout </a:t>
            </a:r>
            <a:r>
              <a:rPr lang="en-US" altLang="ko-KR" dirty="0">
                <a:latin typeface="Arial Unicode MS" panose="020B0604020202020204" pitchFamily="50" charset="-127"/>
              </a:rPr>
              <a:t>–</a:t>
            </a:r>
            <a:r>
              <a:rPr lang="ko-KR" altLang="ko-KR" dirty="0">
                <a:latin typeface="Arial Unicode MS" panose="020B0604020202020204" pitchFamily="50" charset="-127"/>
              </a:rPr>
              <a:t>b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(local</a:t>
            </a:r>
            <a:r>
              <a:rPr lang="ko-KR" altLang="en-US" dirty="0">
                <a:latin typeface="Arial Unicode MS" panose="020B0604020202020204" pitchFamily="50" charset="-127"/>
              </a:rPr>
              <a:t>에 생김</a:t>
            </a:r>
            <a:r>
              <a:rPr lang="en-US" altLang="ko-KR" dirty="0">
                <a:latin typeface="Arial Unicode MS" panose="020B0604020202020204" pitchFamily="50" charset="-127"/>
              </a:rPr>
              <a:t>)</a:t>
            </a:r>
          </a:p>
          <a:p>
            <a:pPr marL="342900" indent="-342900" eaLnBrk="0" fontAlgn="base" latinLnBrk="0" hangingPunct="0">
              <a:lnSpc>
                <a:spcPct val="150000"/>
              </a:lnSpc>
              <a:spcBef>
                <a:spcPct val="0"/>
              </a:spcBef>
              <a:spcAft>
                <a:spcPct val="0"/>
              </a:spcAft>
              <a:buFontTx/>
              <a:buAutoNum type="arabicPeriod"/>
            </a:pPr>
            <a:r>
              <a:rPr lang="ko-KR" altLang="en-US" dirty="0">
                <a:latin typeface="Arial" panose="020B0604020202020204" pitchFamily="34" charset="0"/>
              </a:rPr>
              <a:t>개발을 진행해서 </a:t>
            </a:r>
            <a:r>
              <a:rPr lang="en-US" altLang="ko-KR" dirty="0">
                <a:latin typeface="Arial" panose="020B0604020202020204" pitchFamily="34" charset="0"/>
              </a:rPr>
              <a:t>commit</a:t>
            </a:r>
            <a:r>
              <a:rPr lang="ko-KR" altLang="en-US" dirty="0">
                <a:latin typeface="Arial" panose="020B0604020202020204" pitchFamily="34" charset="0"/>
              </a:rPr>
              <a:t>를 하고</a:t>
            </a:r>
            <a:r>
              <a:rPr lang="en-US" altLang="ko-KR" dirty="0">
                <a:latin typeface="Arial" panose="020B0604020202020204" pitchFamily="34" charset="0"/>
              </a:rPr>
              <a:t>…</a:t>
            </a:r>
            <a:br>
              <a:rPr lang="en-US" altLang="ko-KR" dirty="0">
                <a:latin typeface="Arial" panose="020B0604020202020204" pitchFamily="34" charset="0"/>
              </a:rPr>
            </a:br>
            <a:r>
              <a:rPr lang="en-US" altLang="ko-KR" dirty="0">
                <a:latin typeface="Arial" panose="020B0604020202020204" pitchFamily="34" charset="0"/>
              </a:rPr>
              <a:t>   </a:t>
            </a:r>
            <a:r>
              <a:rPr lang="en-US" altLang="ko-KR" dirty="0">
                <a:latin typeface="Arial Unicode MS" panose="020B0604020202020204" pitchFamily="50" charset="-127"/>
              </a:rPr>
              <a:t>$ </a:t>
            </a:r>
            <a:r>
              <a:rPr lang="ko-KR" altLang="ko-KR" dirty="0">
                <a:latin typeface="Arial Unicode MS" panose="020B0604020202020204" pitchFamily="50" charset="-127"/>
              </a:rPr>
              <a:t>git push origin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a:latin typeface="Arial Unicode MS" panose="020B0604020202020204" pitchFamily="50" charset="-127"/>
              </a:rPr>
              <a:t>필요하면</a:t>
            </a:r>
            <a:r>
              <a:rPr lang="en-US" altLang="ko-KR" dirty="0">
                <a:latin typeface="Arial Unicode MS" panose="020B0604020202020204" pitchFamily="50" charset="-127"/>
              </a:rPr>
              <a:t>)</a:t>
            </a:r>
            <a:br>
              <a:rPr lang="en-US" altLang="ko-KR" dirty="0"/>
            </a:br>
            <a:r>
              <a:rPr lang="ko-KR" altLang="en-US" dirty="0"/>
              <a:t>하면 새로운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err="1"/>
              <a:t>브랜치가</a:t>
            </a:r>
            <a:r>
              <a:rPr lang="ko-KR" altLang="en-US" dirty="0"/>
              <a:t> 서버</a:t>
            </a:r>
            <a:r>
              <a:rPr lang="en-US" altLang="ko-KR" dirty="0"/>
              <a:t>(</a:t>
            </a:r>
            <a:r>
              <a:rPr lang="en-US" altLang="ko-KR" dirty="0" err="1"/>
              <a:t>github</a:t>
            </a:r>
            <a:r>
              <a:rPr lang="en-US" altLang="ko-KR" dirty="0"/>
              <a:t>)</a:t>
            </a:r>
            <a:r>
              <a:rPr lang="ko-KR" altLang="en-US" dirty="0"/>
              <a:t>에 생김</a:t>
            </a:r>
            <a:br>
              <a:rPr lang="en-US" altLang="ko-KR" dirty="0"/>
            </a:br>
            <a:r>
              <a:rPr lang="en-US" altLang="ko-KR" dirty="0"/>
              <a:t>   (</a:t>
            </a:r>
            <a:r>
              <a:rPr lang="ko-KR" altLang="en-US" dirty="0"/>
              <a:t>즉</a:t>
            </a:r>
            <a:r>
              <a:rPr lang="en-US" altLang="ko-KR" dirty="0"/>
              <a:t>, </a:t>
            </a:r>
            <a:r>
              <a:rPr lang="ko-KR" altLang="en-US" dirty="0"/>
              <a:t>이제서야 다른 사람에게도 보임</a:t>
            </a:r>
            <a:r>
              <a:rPr lang="en-US" altLang="ko-KR" dirty="0"/>
              <a:t>)</a:t>
            </a:r>
            <a:endParaRPr lang="en-US" altLang="ko-KR"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4241899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여러 버전으로 가지치기</a:t>
            </a:r>
            <a:r>
              <a:rPr lang="en-US" altLang="ko-KR" dirty="0"/>
              <a:t>, branching (2/2)</a:t>
            </a:r>
            <a:endParaRPr lang="ko-KR" altLang="en-US" dirty="0"/>
          </a:p>
        </p:txBody>
      </p:sp>
      <p:sp>
        <p:nvSpPr>
          <p:cNvPr id="3" name="내용 개체 틀 2"/>
          <p:cNvSpPr>
            <a:spLocks noGrp="1"/>
          </p:cNvSpPr>
          <p:nvPr>
            <p:ph idx="1"/>
          </p:nvPr>
        </p:nvSpPr>
        <p:spPr>
          <a:xfrm>
            <a:off x="188640" y="757238"/>
            <a:ext cx="6486203" cy="4118768"/>
          </a:xfrm>
        </p:spPr>
        <p:txBody>
          <a:bodyPr>
            <a:normAutofit fontScale="85000" lnSpcReduction="10000"/>
          </a:bodyPr>
          <a:lstStyle/>
          <a:p>
            <a:pPr marL="457200" indent="-457200" eaLnBrk="0" fontAlgn="base" latinLnBrk="0" hangingPunct="0">
              <a:lnSpc>
                <a:spcPct val="150000"/>
              </a:lnSpc>
              <a:spcBef>
                <a:spcPct val="0"/>
              </a:spcBef>
              <a:spcAft>
                <a:spcPct val="0"/>
              </a:spcAft>
              <a:buFont typeface="+mj-lt"/>
              <a:buAutoNum type="arabicPeriod" startAt="5"/>
            </a:pPr>
            <a:r>
              <a:rPr lang="ko-KR" altLang="en-US" dirty="0" err="1">
                <a:latin typeface="Arial" panose="020B0604020202020204" pitchFamily="34" charset="0"/>
              </a:rPr>
              <a:t>브랜치에서의</a:t>
            </a:r>
            <a:r>
              <a:rPr lang="ko-KR" altLang="en-US" dirty="0">
                <a:latin typeface="Arial" panose="020B0604020202020204" pitchFamily="34" charset="0"/>
              </a:rPr>
              <a:t> 작업이 완료되면</a:t>
            </a:r>
            <a:r>
              <a:rPr lang="en-US" altLang="ko-KR" dirty="0">
                <a:latin typeface="Arial" panose="020B0604020202020204" pitchFamily="34" charset="0"/>
              </a:rPr>
              <a:t> local</a:t>
            </a:r>
            <a:r>
              <a:rPr lang="ko-KR" altLang="en-US" dirty="0">
                <a:latin typeface="Arial" panose="020B0604020202020204" pitchFamily="34" charset="0"/>
              </a:rPr>
              <a:t>의 </a:t>
            </a:r>
            <a:r>
              <a:rPr lang="ko-KR" altLang="ko-KR" dirty="0">
                <a:latin typeface="Arial" panose="020B0604020202020204" pitchFamily="34" charset="0"/>
              </a:rPr>
              <a:t>master </a:t>
            </a:r>
            <a:r>
              <a:rPr lang="ko-KR" altLang="en-US" dirty="0">
                <a:latin typeface="Arial" panose="020B0604020202020204" pitchFamily="34" charset="0"/>
              </a:rPr>
              <a:t>가지로 돌아와</a:t>
            </a:r>
            <a:r>
              <a:rPr lang="ko-KR" altLang="ko-KR" dirty="0">
                <a:latin typeface="Arial" panose="020B0604020202020204" pitchFamily="34" charset="0"/>
              </a:rPr>
              <a:t> </a:t>
            </a:r>
            <a:br>
              <a:rPr lang="ko-KR" altLang="ko-KR" dirty="0"/>
            </a:br>
            <a:r>
              <a:rPr lang="en-US" altLang="ko-KR" dirty="0"/>
              <a:t>	</a:t>
            </a:r>
            <a:r>
              <a:rPr lang="en-US" altLang="ko-KR" dirty="0">
                <a:latin typeface="Arial" panose="020B0604020202020204" pitchFamily="34" charset="0"/>
              </a:rPr>
              <a:t>$</a:t>
            </a:r>
            <a:r>
              <a:rPr lang="en-US" altLang="ko-KR" dirty="0"/>
              <a:t> </a:t>
            </a:r>
            <a:r>
              <a:rPr lang="ko-KR" altLang="ko-KR" dirty="0">
                <a:latin typeface="Arial Unicode MS" panose="020B0604020202020204" pitchFamily="50" charset="-127"/>
              </a:rPr>
              <a:t>git checkout master</a:t>
            </a:r>
            <a:endParaRPr lang="en-US" altLang="ko-KR" dirty="0"/>
          </a:p>
          <a:p>
            <a:pPr marL="457200" indent="-457200" eaLnBrk="0" fontAlgn="base" latinLnBrk="0" hangingPunct="0">
              <a:lnSpc>
                <a:spcPct val="150000"/>
              </a:lnSpc>
              <a:spcBef>
                <a:spcPct val="0"/>
              </a:spcBef>
              <a:spcAft>
                <a:spcPct val="0"/>
              </a:spcAft>
              <a:buFont typeface="+mj-lt"/>
              <a:buAutoNum type="arabicPeriod" startAt="5"/>
            </a:pP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err="1"/>
              <a:t>브랜치</a:t>
            </a:r>
            <a:r>
              <a:rPr lang="ko-KR" altLang="en-US" dirty="0"/>
              <a:t> </a:t>
            </a:r>
            <a:r>
              <a:rPr lang="en-US" altLang="ko-KR" dirty="0"/>
              <a:t>(local</a:t>
            </a:r>
            <a:r>
              <a:rPr lang="ko-KR" altLang="en-US" dirty="0"/>
              <a:t>에</a:t>
            </a:r>
            <a:r>
              <a:rPr lang="en-US" altLang="ko-KR" dirty="0"/>
              <a:t> </a:t>
            </a:r>
            <a:r>
              <a:rPr lang="ko-KR" altLang="en-US" dirty="0"/>
              <a:t>있는</a:t>
            </a:r>
            <a:r>
              <a:rPr lang="en-US" altLang="ko-KR" dirty="0"/>
              <a:t>) </a:t>
            </a:r>
            <a:r>
              <a:rPr lang="ko-KR" altLang="en-US" dirty="0"/>
              <a:t>내용을 </a:t>
            </a:r>
            <a:r>
              <a:rPr lang="en-US" altLang="ko-KR" dirty="0"/>
              <a:t>Merge</a:t>
            </a:r>
            <a:br>
              <a:rPr lang="en-US" altLang="ko-KR" dirty="0"/>
            </a:br>
            <a:r>
              <a:rPr lang="en-US" altLang="ko-KR" dirty="0"/>
              <a:t> </a:t>
            </a:r>
            <a:r>
              <a:rPr lang="en-US" altLang="ko-KR" dirty="0">
                <a:latin typeface="Arial" panose="020B0604020202020204" pitchFamily="34" charset="0"/>
              </a:rPr>
              <a:t>$ </a:t>
            </a:r>
            <a:r>
              <a:rPr lang="en-US" altLang="ko-KR" dirty="0" err="1">
                <a:latin typeface="Arial" panose="020B0604020202020204" pitchFamily="34" charset="0"/>
              </a:rPr>
              <a:t>git</a:t>
            </a:r>
            <a:r>
              <a:rPr lang="en-US" altLang="ko-KR" dirty="0">
                <a:latin typeface="Arial" panose="020B0604020202020204" pitchFamily="34" charset="0"/>
              </a:rPr>
              <a:t> merge &lt;</a:t>
            </a:r>
            <a:r>
              <a:rPr lang="en-US" altLang="ko-KR" dirty="0" err="1">
                <a:latin typeface="Arial" panose="020B0604020202020204" pitchFamily="34" charset="0"/>
              </a:rPr>
              <a:t>branch_name</a:t>
            </a:r>
            <a:r>
              <a:rPr lang="en-US" altLang="ko-KR" dirty="0">
                <a:latin typeface="Arial" panose="020B0604020202020204" pitchFamily="34" charset="0"/>
              </a:rPr>
              <a:t>&gt;</a:t>
            </a:r>
          </a:p>
          <a:p>
            <a:pPr marL="457200" indent="-457200" eaLnBrk="0" fontAlgn="base" latinLnBrk="0" hangingPunct="0">
              <a:lnSpc>
                <a:spcPct val="150000"/>
              </a:lnSpc>
              <a:spcBef>
                <a:spcPct val="0"/>
              </a:spcBef>
              <a:spcAft>
                <a:spcPct val="0"/>
              </a:spcAft>
              <a:buFont typeface="+mj-lt"/>
              <a:buAutoNum type="arabicPeriod" startAt="5"/>
            </a:pPr>
            <a:endParaRPr lang="en-US" altLang="ko-KR" dirty="0">
              <a:latin typeface="Arial" panose="020B0604020202020204" pitchFamily="34" charset="0"/>
            </a:endParaRPr>
          </a:p>
          <a:p>
            <a:pPr marL="457200" indent="-457200" eaLnBrk="0" fontAlgn="base" latinLnBrk="0" hangingPunct="0">
              <a:lnSpc>
                <a:spcPct val="150000"/>
              </a:lnSpc>
              <a:spcBef>
                <a:spcPct val="0"/>
              </a:spcBef>
              <a:spcAft>
                <a:spcPct val="0"/>
              </a:spcAft>
              <a:buFont typeface="+mj-lt"/>
              <a:buAutoNum type="arabicPeriod" startAt="5"/>
            </a:pPr>
            <a:endParaRPr lang="en-US" altLang="ko-KR" dirty="0"/>
          </a:p>
          <a:p>
            <a:pPr marL="457200" indent="-457200" eaLnBrk="0" fontAlgn="base" latinLnBrk="0" hangingPunct="0">
              <a:lnSpc>
                <a:spcPct val="150000"/>
              </a:lnSpc>
              <a:spcBef>
                <a:spcPct val="0"/>
              </a:spcBef>
              <a:spcAft>
                <a:spcPct val="0"/>
              </a:spcAft>
              <a:buFont typeface="+mj-lt"/>
              <a:buAutoNum type="arabicPeriod" startAt="5"/>
            </a:pPr>
            <a:r>
              <a:rPr lang="en-US" altLang="ko-KR" dirty="0"/>
              <a:t>Merge </a:t>
            </a:r>
            <a:r>
              <a:rPr lang="ko-KR" altLang="en-US" dirty="0"/>
              <a:t>된 결과를 </a:t>
            </a:r>
            <a:r>
              <a:rPr lang="en-US" altLang="ko-KR" dirty="0"/>
              <a:t>repository master</a:t>
            </a:r>
            <a:r>
              <a:rPr lang="ko-KR" altLang="en-US" dirty="0"/>
              <a:t>에 저장</a:t>
            </a:r>
            <a:br>
              <a:rPr lang="en-US" altLang="ko-KR" dirty="0"/>
            </a:br>
            <a:r>
              <a:rPr lang="en-US" altLang="ko-KR" dirty="0">
                <a:latin typeface="Arial Unicode MS" panose="020B0604020202020204" pitchFamily="50" charset="-127"/>
              </a:rPr>
              <a:t>	$ </a:t>
            </a:r>
            <a:r>
              <a:rPr lang="ko-KR" altLang="ko-KR" dirty="0">
                <a:latin typeface="Arial Unicode MS" panose="020B0604020202020204" pitchFamily="50" charset="-127"/>
              </a:rPr>
              <a:t>git push origin </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a:latin typeface="Arial" panose="020B0604020202020204" pitchFamily="34" charset="0"/>
              </a:rPr>
              <a:t>&gt;</a:t>
            </a:r>
          </a:p>
          <a:p>
            <a:pPr marL="457200" indent="-457200" eaLnBrk="0" fontAlgn="base" latinLnBrk="0" hangingPunct="0">
              <a:lnSpc>
                <a:spcPct val="150000"/>
              </a:lnSpc>
              <a:spcBef>
                <a:spcPct val="0"/>
              </a:spcBef>
              <a:spcAft>
                <a:spcPct val="0"/>
              </a:spcAft>
              <a:buFont typeface="+mj-lt"/>
              <a:buAutoNum type="arabicPeriod" startAt="5"/>
            </a:pPr>
            <a:r>
              <a:rPr lang="ko-KR" altLang="en-US" dirty="0" err="1">
                <a:latin typeface="Arial" panose="020B0604020202020204" pitchFamily="34" charset="0"/>
              </a:rPr>
              <a:t>브랜치</a:t>
            </a:r>
            <a:r>
              <a:rPr lang="ko-KR" altLang="en-US" dirty="0">
                <a:latin typeface="Arial" panose="020B0604020202020204" pitchFamily="34" charset="0"/>
              </a:rPr>
              <a:t> 지우기</a:t>
            </a:r>
            <a:endParaRPr lang="en-US" altLang="ko-KR" dirty="0">
              <a:latin typeface="Arial" panose="020B0604020202020204" pitchFamily="34" charset="0"/>
            </a:endParaRPr>
          </a:p>
          <a:p>
            <a:pPr marL="0" lvl="0" indent="0" eaLnBrk="0" fontAlgn="base" latinLnBrk="0" hangingPunct="0">
              <a:lnSpc>
                <a:spcPct val="150000"/>
              </a:lnSpc>
              <a:spcBef>
                <a:spcPct val="0"/>
              </a:spcBef>
              <a:spcAft>
                <a:spcPct val="0"/>
              </a:spcAft>
              <a:buNone/>
            </a:pPr>
            <a:r>
              <a:rPr lang="en-US" altLang="ko-KR" dirty="0"/>
              <a:t>      </a:t>
            </a:r>
            <a:r>
              <a:rPr lang="en-US" altLang="ko-KR" dirty="0">
                <a:latin typeface="Arial Unicode MS" panose="020B0604020202020204" pitchFamily="50" charset="-127"/>
              </a:rPr>
              <a:t>$ </a:t>
            </a:r>
            <a:r>
              <a:rPr lang="ko-KR" altLang="ko-KR" dirty="0">
                <a:latin typeface="Arial Unicode MS" panose="020B0604020202020204" pitchFamily="50" charset="-127"/>
              </a:rPr>
              <a:t>git push origin </a:t>
            </a:r>
            <a:r>
              <a:rPr lang="en-US" altLang="ko-KR" dirty="0">
                <a:latin typeface="Arial Unicode MS" panose="020B0604020202020204" pitchFamily="50" charset="-127"/>
              </a:rPr>
              <a:t>--delete </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a:latin typeface="Arial" panose="020B0604020202020204" pitchFamily="34" charset="0"/>
              </a:rPr>
              <a:t>&gt;  (</a:t>
            </a:r>
            <a:r>
              <a:rPr lang="en-US" altLang="ko-KR" dirty="0" err="1">
                <a:latin typeface="Arial" panose="020B0604020202020204" pitchFamily="34" charset="0"/>
              </a:rPr>
              <a:t>github</a:t>
            </a:r>
            <a:r>
              <a:rPr lang="ko-KR" altLang="en-US" dirty="0">
                <a:latin typeface="Arial" panose="020B0604020202020204" pitchFamily="34" charset="0"/>
              </a:rPr>
              <a:t>에서</a:t>
            </a:r>
            <a:r>
              <a:rPr lang="en-US" altLang="ko-KR" dirty="0">
                <a:latin typeface="Arial" panose="020B0604020202020204" pitchFamily="34" charset="0"/>
              </a:rPr>
              <a:t> </a:t>
            </a:r>
            <a:r>
              <a:rPr lang="ko-KR" altLang="en-US" dirty="0">
                <a:latin typeface="Arial" panose="020B0604020202020204" pitchFamily="34" charset="0"/>
              </a:rPr>
              <a:t>삭제</a:t>
            </a:r>
            <a:r>
              <a:rPr lang="en-US" altLang="ko-KR" dirty="0">
                <a:latin typeface="Arial" panose="020B0604020202020204" pitchFamily="34" charset="0"/>
              </a:rPr>
              <a:t>)</a:t>
            </a:r>
          </a:p>
          <a:p>
            <a:pPr marL="0" lvl="0" indent="0" eaLnBrk="0" fontAlgn="base" latinLnBrk="0" hangingPunct="0">
              <a:lnSpc>
                <a:spcPct val="150000"/>
              </a:lnSpc>
              <a:spcBef>
                <a:spcPct val="0"/>
              </a:spcBef>
              <a:spcAft>
                <a:spcPct val="0"/>
              </a:spcAft>
              <a:buNone/>
            </a:pPr>
            <a:r>
              <a:rPr lang="en-US" altLang="ko-KR" dirty="0">
                <a:latin typeface="Arial" panose="020B0604020202020204" pitchFamily="34" charset="0"/>
              </a:rPr>
              <a:t>        $ </a:t>
            </a:r>
            <a:r>
              <a:rPr lang="en-US" altLang="ko-KR" dirty="0" err="1">
                <a:latin typeface="Arial" panose="020B0604020202020204" pitchFamily="34" charset="0"/>
              </a:rPr>
              <a:t>git</a:t>
            </a:r>
            <a:r>
              <a:rPr lang="en-US" altLang="ko-KR" dirty="0">
                <a:latin typeface="Arial" panose="020B0604020202020204" pitchFamily="34" charset="0"/>
              </a:rPr>
              <a:t> branch –d &lt;</a:t>
            </a:r>
            <a:r>
              <a:rPr lang="en-US" altLang="ko-KR" dirty="0" err="1">
                <a:latin typeface="Arial" panose="020B0604020202020204" pitchFamily="34" charset="0"/>
              </a:rPr>
              <a:t>branch_name</a:t>
            </a:r>
            <a:r>
              <a:rPr lang="en-US" altLang="ko-KR" dirty="0">
                <a:latin typeface="Arial" panose="020B0604020202020204" pitchFamily="34" charset="0"/>
              </a:rPr>
              <a:t>&gt;  (local</a:t>
            </a:r>
            <a:r>
              <a:rPr lang="ko-KR" altLang="en-US" dirty="0">
                <a:latin typeface="Arial" panose="020B0604020202020204" pitchFamily="34" charset="0"/>
              </a:rPr>
              <a:t>의 </a:t>
            </a:r>
            <a:r>
              <a:rPr lang="en-US" altLang="ko-KR" dirty="0">
                <a:latin typeface="Arial" panose="020B0604020202020204" pitchFamily="34" charset="0"/>
              </a:rPr>
              <a:t>branch </a:t>
            </a:r>
            <a:r>
              <a:rPr lang="ko-KR" altLang="en-US" dirty="0">
                <a:latin typeface="Arial" panose="020B0604020202020204" pitchFamily="34" charset="0"/>
              </a:rPr>
              <a:t>삭제</a:t>
            </a:r>
            <a:r>
              <a:rPr lang="en-US" altLang="ko-KR" dirty="0">
                <a:latin typeface="Arial" panose="020B0604020202020204" pitchFamily="34" charset="0"/>
              </a:rPr>
              <a:t>)</a:t>
            </a:r>
            <a:endParaRPr lang="en-US" altLang="ko-KR" dirty="0"/>
          </a:p>
          <a:p>
            <a:endParaRPr lang="ko-KR" altLang="en-US" dirty="0"/>
          </a:p>
        </p:txBody>
      </p:sp>
      <p:sp>
        <p:nvSpPr>
          <p:cNvPr id="6" name="TextBox 5"/>
          <p:cNvSpPr txBox="1"/>
          <p:nvPr/>
        </p:nvSpPr>
        <p:spPr>
          <a:xfrm>
            <a:off x="4365104" y="1995686"/>
            <a:ext cx="2021707" cy="900246"/>
          </a:xfrm>
          <a:prstGeom prst="rect">
            <a:avLst/>
          </a:prstGeom>
          <a:solidFill>
            <a:schemeClr val="bg1"/>
          </a:solidFill>
          <a:ln w="38100">
            <a:solidFill>
              <a:srgbClr val="FF0000"/>
            </a:solidFill>
          </a:ln>
        </p:spPr>
        <p:txBody>
          <a:bodyPr wrap="none" rtlCol="0">
            <a:spAutoFit/>
          </a:bodyPr>
          <a:lstStyle/>
          <a:p>
            <a:pPr lvl="0"/>
            <a:r>
              <a:rPr lang="ko-KR" altLang="en-US" sz="1050" dirty="0">
                <a:latin typeface="Arial Unicode MS" panose="020B0604020202020204" pitchFamily="50" charset="-127"/>
              </a:rPr>
              <a:t>여러 명이 같이 작업을 할 때는</a:t>
            </a:r>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충돌이 날 수도</a:t>
            </a:r>
            <a:r>
              <a:rPr lang="en-US" altLang="ko-KR" sz="1050" dirty="0">
                <a:latin typeface="Arial Unicode MS" panose="020B0604020202020204" pitchFamily="50" charset="-127"/>
              </a:rPr>
              <a:t> </a:t>
            </a:r>
            <a:r>
              <a:rPr lang="ko-KR" altLang="en-US" sz="1050" dirty="0">
                <a:latin typeface="Arial Unicode MS" panose="020B0604020202020204" pitchFamily="50" charset="-127"/>
              </a:rPr>
              <a:t>있음</a:t>
            </a:r>
            <a:endParaRPr lang="en-US" altLang="ko-KR" sz="1050" dirty="0">
              <a:latin typeface="Arial Unicode MS" panose="020B0604020202020204" pitchFamily="50" charset="-127"/>
            </a:endParaRPr>
          </a:p>
          <a:p>
            <a:pPr lvl="0"/>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에러가 나고 해당 파일을 열면</a:t>
            </a:r>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어떤 문제가 있었는지 알게 됨</a:t>
            </a:r>
            <a:r>
              <a:rPr lang="en-US" altLang="ko-KR" sz="1050" dirty="0">
                <a:latin typeface="Arial Unicode MS" panose="020B0604020202020204" pitchFamily="50" charset="-127"/>
              </a:rPr>
              <a:t>..</a:t>
            </a:r>
            <a:endParaRPr lang="ko-KR" altLang="ko-KR" sz="2400" dirty="0">
              <a:latin typeface="Arial" panose="020B0604020202020204" pitchFamily="34" charset="0"/>
            </a:endParaRPr>
          </a:p>
        </p:txBody>
      </p:sp>
      <p:cxnSp>
        <p:nvCxnSpPr>
          <p:cNvPr id="5" name="직선 화살표 연결선 4"/>
          <p:cNvCxnSpPr>
            <a:stCxn id="6" idx="1"/>
          </p:cNvCxnSpPr>
          <p:nvPr/>
        </p:nvCxnSpPr>
        <p:spPr>
          <a:xfrm flipH="1" flipV="1">
            <a:off x="3501008" y="2211710"/>
            <a:ext cx="864096" cy="234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793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Merge </a:t>
            </a:r>
            <a:r>
              <a:rPr lang="ko-KR" altLang="en-US" dirty="0"/>
              <a:t>에서의 충돌 상황</a:t>
            </a:r>
          </a:p>
        </p:txBody>
      </p:sp>
      <p:pic>
        <p:nvPicPr>
          <p:cNvPr id="6" name="그림 5"/>
          <p:cNvPicPr>
            <a:picLocks noChangeAspect="1"/>
          </p:cNvPicPr>
          <p:nvPr/>
        </p:nvPicPr>
        <p:blipFill>
          <a:blip r:embed="rId2"/>
          <a:stretch>
            <a:fillRect/>
          </a:stretch>
        </p:blipFill>
        <p:spPr>
          <a:xfrm>
            <a:off x="192451" y="1896836"/>
            <a:ext cx="6547872" cy="848218"/>
          </a:xfrm>
          <a:prstGeom prst="rect">
            <a:avLst/>
          </a:prstGeom>
          <a:ln>
            <a:solidFill>
              <a:srgbClr val="FF0000"/>
            </a:solidFill>
          </a:ln>
        </p:spPr>
      </p:pic>
      <p:pic>
        <p:nvPicPr>
          <p:cNvPr id="7" name="그림 6"/>
          <p:cNvPicPr>
            <a:picLocks noChangeAspect="1"/>
          </p:cNvPicPr>
          <p:nvPr/>
        </p:nvPicPr>
        <p:blipFill>
          <a:blip r:embed="rId3"/>
          <a:stretch>
            <a:fillRect/>
          </a:stretch>
        </p:blipFill>
        <p:spPr>
          <a:xfrm>
            <a:off x="230714" y="2931790"/>
            <a:ext cx="4733925" cy="1962150"/>
          </a:xfrm>
          <a:prstGeom prst="rect">
            <a:avLst/>
          </a:prstGeom>
          <a:ln>
            <a:solidFill>
              <a:srgbClr val="FF0000"/>
            </a:solidFill>
          </a:ln>
        </p:spPr>
      </p:pic>
      <p:sp>
        <p:nvSpPr>
          <p:cNvPr id="9" name="TextBox 8"/>
          <p:cNvSpPr txBox="1"/>
          <p:nvPr/>
        </p:nvSpPr>
        <p:spPr>
          <a:xfrm>
            <a:off x="3767158" y="3451200"/>
            <a:ext cx="2712602" cy="1077218"/>
          </a:xfrm>
          <a:prstGeom prst="rect">
            <a:avLst/>
          </a:prstGeom>
          <a:solidFill>
            <a:schemeClr val="bg1"/>
          </a:solidFill>
        </p:spPr>
        <p:txBody>
          <a:bodyPr wrap="none" rtlCol="0">
            <a:spAutoFit/>
          </a:bodyPr>
          <a:lstStyle/>
          <a:p>
            <a:r>
              <a:rPr lang="en-US" altLang="ko-KR" dirty="0" err="1">
                <a:solidFill>
                  <a:srgbClr val="FF0000"/>
                </a:solidFill>
              </a:rPr>
              <a:t>hello.c</a:t>
            </a:r>
            <a:r>
              <a:rPr lang="en-US" altLang="ko-KR" dirty="0">
                <a:solidFill>
                  <a:srgbClr val="FF0000"/>
                </a:solidFill>
              </a:rPr>
              <a:t> </a:t>
            </a:r>
            <a:r>
              <a:rPr lang="ko-KR" altLang="en-US" dirty="0">
                <a:solidFill>
                  <a:srgbClr val="FF0000"/>
                </a:solidFill>
              </a:rPr>
              <a:t>에</a:t>
            </a:r>
            <a:r>
              <a:rPr lang="en-US" altLang="ko-KR" dirty="0">
                <a:solidFill>
                  <a:srgbClr val="FF0000"/>
                </a:solidFill>
              </a:rPr>
              <a:t> </a:t>
            </a:r>
            <a:r>
              <a:rPr lang="ko-KR" altLang="en-US" dirty="0">
                <a:solidFill>
                  <a:srgbClr val="FF0000"/>
                </a:solidFill>
              </a:rPr>
              <a:t>문제를 적어줌</a:t>
            </a:r>
            <a:endParaRPr lang="en-US" altLang="ko-KR" dirty="0">
              <a:solidFill>
                <a:srgbClr val="FF0000"/>
              </a:solidFill>
            </a:endParaRPr>
          </a:p>
          <a:p>
            <a:r>
              <a:rPr lang="en-US" altLang="ko-KR" sz="1400" dirty="0">
                <a:solidFill>
                  <a:srgbClr val="FF0000"/>
                </a:solidFill>
              </a:rPr>
              <a:t>(HEAD</a:t>
            </a:r>
            <a:r>
              <a:rPr lang="ko-KR" altLang="en-US" sz="1400" dirty="0">
                <a:solidFill>
                  <a:srgbClr val="FF0000"/>
                </a:solidFill>
              </a:rPr>
              <a:t>는 </a:t>
            </a:r>
            <a:r>
              <a:rPr lang="en-US" altLang="ko-KR" sz="1400" dirty="0">
                <a:solidFill>
                  <a:srgbClr val="FF0000"/>
                </a:solidFill>
              </a:rPr>
              <a:t>master branch</a:t>
            </a:r>
            <a:r>
              <a:rPr lang="ko-KR" altLang="en-US" sz="1400" dirty="0">
                <a:solidFill>
                  <a:srgbClr val="FF0000"/>
                </a:solidFill>
              </a:rPr>
              <a:t>의 </a:t>
            </a:r>
            <a:endParaRPr lang="en-US" altLang="ko-KR" sz="1400" dirty="0">
              <a:solidFill>
                <a:srgbClr val="FF0000"/>
              </a:solidFill>
            </a:endParaRPr>
          </a:p>
          <a:p>
            <a:r>
              <a:rPr lang="ko-KR" altLang="en-US" sz="1400" dirty="0">
                <a:solidFill>
                  <a:srgbClr val="FF0000"/>
                </a:solidFill>
              </a:rPr>
              <a:t>최신 버전을 의미</a:t>
            </a:r>
            <a:r>
              <a:rPr lang="en-US" altLang="ko-KR" sz="1400" dirty="0">
                <a:solidFill>
                  <a:srgbClr val="FF0000"/>
                </a:solidFill>
              </a:rPr>
              <a:t>)</a:t>
            </a:r>
          </a:p>
          <a:p>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수동으로 해결 </a:t>
            </a:r>
            <a:r>
              <a:rPr lang="en-US" altLang="ko-KR" dirty="0">
                <a:solidFill>
                  <a:srgbClr val="FF0000"/>
                </a:solidFill>
                <a:sym typeface="Wingdings" panose="05000000000000000000" pitchFamily="2" charset="2"/>
              </a:rPr>
              <a:t>!!!</a:t>
            </a:r>
            <a:endParaRPr lang="ko-KR" altLang="en-US" dirty="0">
              <a:solidFill>
                <a:srgbClr val="FF0000"/>
              </a:solidFill>
            </a:endParaRPr>
          </a:p>
        </p:txBody>
      </p:sp>
      <p:sp>
        <p:nvSpPr>
          <p:cNvPr id="14" name="TextBox 13"/>
          <p:cNvSpPr txBox="1"/>
          <p:nvPr/>
        </p:nvSpPr>
        <p:spPr>
          <a:xfrm>
            <a:off x="620688" y="798185"/>
            <a:ext cx="768993" cy="307777"/>
          </a:xfrm>
          <a:prstGeom prst="rect">
            <a:avLst/>
          </a:prstGeom>
          <a:noFill/>
          <a:ln>
            <a:solidFill>
              <a:schemeClr val="accent1"/>
            </a:solidFill>
          </a:ln>
        </p:spPr>
        <p:txBody>
          <a:bodyPr wrap="none" rtlCol="0">
            <a:spAutoFit/>
          </a:bodyPr>
          <a:lstStyle/>
          <a:p>
            <a:r>
              <a:rPr lang="en-US" altLang="ko-KR" sz="1400" b="1" dirty="0">
                <a:solidFill>
                  <a:srgbClr val="00B050"/>
                </a:solidFill>
              </a:rPr>
              <a:t>master</a:t>
            </a:r>
            <a:endParaRPr lang="ko-KR" altLang="en-US" sz="1400" b="1" dirty="0">
              <a:solidFill>
                <a:srgbClr val="00B050"/>
              </a:solidFill>
            </a:endParaRPr>
          </a:p>
        </p:txBody>
      </p:sp>
      <p:sp>
        <p:nvSpPr>
          <p:cNvPr id="15" name="TextBox 14"/>
          <p:cNvSpPr txBox="1"/>
          <p:nvPr/>
        </p:nvSpPr>
        <p:spPr>
          <a:xfrm>
            <a:off x="1433287" y="1283023"/>
            <a:ext cx="654346" cy="307777"/>
          </a:xfrm>
          <a:prstGeom prst="rect">
            <a:avLst/>
          </a:prstGeom>
          <a:noFill/>
          <a:ln>
            <a:solidFill>
              <a:schemeClr val="accent1"/>
            </a:solidFill>
          </a:ln>
        </p:spPr>
        <p:txBody>
          <a:bodyPr wrap="none" rtlCol="0">
            <a:spAutoFit/>
          </a:bodyPr>
          <a:lstStyle/>
          <a:p>
            <a:r>
              <a:rPr lang="en-US" altLang="ko-KR" sz="1400" b="1" dirty="0">
                <a:solidFill>
                  <a:srgbClr val="00B050"/>
                </a:solidFill>
              </a:rPr>
              <a:t>Seoul</a:t>
            </a:r>
            <a:endParaRPr lang="ko-KR" altLang="en-US" sz="1400" b="1" dirty="0">
              <a:solidFill>
                <a:srgbClr val="00B050"/>
              </a:solidFill>
            </a:endParaRPr>
          </a:p>
        </p:txBody>
      </p:sp>
      <p:cxnSp>
        <p:nvCxnSpPr>
          <p:cNvPr id="17" name="직선 화살표 연결선 16"/>
          <p:cNvCxnSpPr>
            <a:stCxn id="14" idx="2"/>
            <a:endCxn id="15" idx="1"/>
          </p:cNvCxnSpPr>
          <p:nvPr/>
        </p:nvCxnSpPr>
        <p:spPr>
          <a:xfrm>
            <a:off x="1005185" y="1105962"/>
            <a:ext cx="428102" cy="330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5157192" y="778082"/>
            <a:ext cx="703391" cy="34798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a:solidFill>
                  <a:srgbClr val="FF0000"/>
                </a:solidFill>
              </a:rPr>
              <a:t>merge</a:t>
            </a:r>
            <a:endParaRPr lang="ko-KR" altLang="en-US" sz="1200" b="1" dirty="0">
              <a:solidFill>
                <a:srgbClr val="FF0000"/>
              </a:solidFill>
            </a:endParaRPr>
          </a:p>
        </p:txBody>
      </p:sp>
      <p:sp>
        <p:nvSpPr>
          <p:cNvPr id="22" name="TextBox 21"/>
          <p:cNvSpPr txBox="1"/>
          <p:nvPr/>
        </p:nvSpPr>
        <p:spPr>
          <a:xfrm>
            <a:off x="1851138" y="798185"/>
            <a:ext cx="1849994" cy="307777"/>
          </a:xfrm>
          <a:prstGeom prst="rect">
            <a:avLst/>
          </a:prstGeom>
          <a:noFill/>
          <a:ln>
            <a:noFill/>
          </a:ln>
        </p:spPr>
        <p:txBody>
          <a:bodyPr wrap="none" rtlCol="0">
            <a:spAutoFit/>
          </a:bodyPr>
          <a:lstStyle/>
          <a:p>
            <a:r>
              <a:rPr lang="en-US" altLang="ko-KR" sz="1400" b="1" dirty="0"/>
              <a:t>“World” </a:t>
            </a:r>
            <a:r>
              <a:rPr lang="en-US" altLang="ko-KR" sz="1400" b="1" dirty="0">
                <a:sym typeface="Wingdings" panose="05000000000000000000" pitchFamily="2" charset="2"/>
              </a:rPr>
              <a:t> “</a:t>
            </a:r>
            <a:r>
              <a:rPr lang="en-US" altLang="ko-KR" sz="1400" b="1" dirty="0" err="1">
                <a:sym typeface="Wingdings" panose="05000000000000000000" pitchFamily="2" charset="2"/>
              </a:rPr>
              <a:t>Busan</a:t>
            </a:r>
            <a:r>
              <a:rPr lang="en-US" altLang="ko-KR" sz="1400" b="1" dirty="0">
                <a:sym typeface="Wingdings" panose="05000000000000000000" pitchFamily="2" charset="2"/>
              </a:rPr>
              <a:t>”</a:t>
            </a:r>
            <a:endParaRPr lang="ko-KR" altLang="en-US" sz="1400" b="1" dirty="0"/>
          </a:p>
        </p:txBody>
      </p:sp>
      <p:cxnSp>
        <p:nvCxnSpPr>
          <p:cNvPr id="23" name="직선 화살표 연결선 22"/>
          <p:cNvCxnSpPr/>
          <p:nvPr/>
        </p:nvCxnSpPr>
        <p:spPr>
          <a:xfrm>
            <a:off x="1389681" y="952073"/>
            <a:ext cx="46145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22" idx="3"/>
            <a:endCxn id="19" idx="2"/>
          </p:cNvCxnSpPr>
          <p:nvPr/>
        </p:nvCxnSpPr>
        <p:spPr>
          <a:xfrm flipV="1">
            <a:off x="3701132" y="952073"/>
            <a:ext cx="145606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39812" y="1290667"/>
            <a:ext cx="1849994" cy="307777"/>
          </a:xfrm>
          <a:prstGeom prst="rect">
            <a:avLst/>
          </a:prstGeom>
          <a:noFill/>
          <a:ln>
            <a:noFill/>
          </a:ln>
        </p:spPr>
        <p:txBody>
          <a:bodyPr wrap="square" rtlCol="0">
            <a:spAutoFit/>
          </a:bodyPr>
          <a:lstStyle/>
          <a:p>
            <a:r>
              <a:rPr lang="en-US" altLang="ko-KR" sz="1400" b="1" dirty="0"/>
              <a:t>“World” </a:t>
            </a:r>
            <a:r>
              <a:rPr lang="en-US" altLang="ko-KR" sz="1400" b="1" dirty="0">
                <a:sym typeface="Wingdings" panose="05000000000000000000" pitchFamily="2" charset="2"/>
              </a:rPr>
              <a:t> “Seoul”</a:t>
            </a:r>
            <a:endParaRPr lang="ko-KR" altLang="en-US" sz="1400" b="1" dirty="0"/>
          </a:p>
        </p:txBody>
      </p:sp>
      <p:cxnSp>
        <p:nvCxnSpPr>
          <p:cNvPr id="30" name="직선 화살표 연결선 29"/>
          <p:cNvCxnSpPr>
            <a:stCxn id="15" idx="3"/>
          </p:cNvCxnSpPr>
          <p:nvPr/>
        </p:nvCxnSpPr>
        <p:spPr>
          <a:xfrm>
            <a:off x="2087633" y="1436912"/>
            <a:ext cx="452179" cy="76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a:stCxn id="29" idx="3"/>
            <a:endCxn id="19" idx="3"/>
          </p:cNvCxnSpPr>
          <p:nvPr/>
        </p:nvCxnSpPr>
        <p:spPr>
          <a:xfrm flipV="1">
            <a:off x="4389806" y="1075103"/>
            <a:ext cx="870395" cy="3694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2087633" y="2499742"/>
            <a:ext cx="2709519"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083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Review</a:t>
            </a:r>
          </a:p>
        </p:txBody>
      </p:sp>
      <p:sp>
        <p:nvSpPr>
          <p:cNvPr id="5" name="Content Placeholder 4"/>
          <p:cNvSpPr>
            <a:spLocks noGrp="1"/>
          </p:cNvSpPr>
          <p:nvPr>
            <p:ph idx="1"/>
          </p:nvPr>
        </p:nvSpPr>
        <p:spPr>
          <a:xfrm>
            <a:off x="332656" y="771550"/>
            <a:ext cx="6164441" cy="3312368"/>
          </a:xfrm>
        </p:spPr>
        <p:txBody>
          <a:bodyPr anchor="ctr">
            <a:normAutofit/>
          </a:bodyPr>
          <a:lstStyle/>
          <a:p>
            <a:pPr marL="0" indent="0" algn="ctr">
              <a:buNone/>
            </a:pPr>
            <a:r>
              <a:rPr lang="ko-KR" altLang="en-US" sz="3200" dirty="0"/>
              <a:t>모든 창작 활동은</a:t>
            </a:r>
            <a:endParaRPr lang="en-US" altLang="ko-KR" sz="3200" dirty="0"/>
          </a:p>
          <a:p>
            <a:pPr marL="0" indent="0" algn="ctr">
              <a:buNone/>
            </a:pPr>
            <a:r>
              <a:rPr lang="ko-KR" altLang="en-US" sz="8000" dirty="0"/>
              <a:t>리뷰</a:t>
            </a:r>
            <a:r>
              <a:rPr lang="ko-KR" altLang="en-US" sz="3200" dirty="0"/>
              <a:t>로 완성된다</a:t>
            </a:r>
            <a:r>
              <a:rPr lang="en-US" altLang="ko-KR" sz="3200" dirty="0"/>
              <a:t>.</a:t>
            </a:r>
          </a:p>
          <a:p>
            <a:pPr marL="0" indent="0" algn="ctr">
              <a:buNone/>
            </a:pPr>
            <a:endParaRPr lang="en-US" sz="3200" dirty="0"/>
          </a:p>
        </p:txBody>
      </p:sp>
      <p:sp>
        <p:nvSpPr>
          <p:cNvPr id="6" name="Content Placeholder 2"/>
          <p:cNvSpPr txBox="1">
            <a:spLocks/>
          </p:cNvSpPr>
          <p:nvPr/>
        </p:nvSpPr>
        <p:spPr>
          <a:xfrm>
            <a:off x="2564904" y="3651870"/>
            <a:ext cx="4176464" cy="1374080"/>
          </a:xfrm>
          <a:prstGeom prst="rect">
            <a:avLst/>
          </a:prstGeom>
          <a:ln>
            <a:solidFill>
              <a:srgbClr val="FF070F"/>
            </a:solidFill>
          </a:ln>
        </p:spPr>
        <p:txBody>
          <a:bodyPr vert="horz" lIns="0" tIns="0" rIns="0" bIns="0" rtlCol="0" anchor="ctr">
            <a:normAutofit fontScale="92500" lnSpcReduction="100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a:solidFill>
                  <a:srgbClr val="000000"/>
                </a:solidFill>
                <a:latin typeface="+mj-lt"/>
              </a:rPr>
              <a:t>코드 리뷰</a:t>
            </a:r>
            <a:r>
              <a:rPr lang="ko-KR" altLang="en-US" sz="1800" dirty="0">
                <a:solidFill>
                  <a:srgbClr val="000000"/>
                </a:solidFill>
                <a:latin typeface="+mj-lt"/>
              </a:rPr>
              <a:t>는</a:t>
            </a:r>
            <a:br>
              <a:rPr lang="en-US" altLang="ko-KR" sz="1800" dirty="0">
                <a:solidFill>
                  <a:srgbClr val="000000"/>
                </a:solidFill>
                <a:latin typeface="+mj-lt"/>
              </a:rPr>
            </a:br>
            <a:endParaRPr lang="en-US" altLang="ko-KR"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개발 프로세스의 일부</a:t>
            </a:r>
            <a:endParaRPr lang="en-US" altLang="ko-KR"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잘못 찾기가 아닌</a:t>
            </a:r>
            <a:r>
              <a:rPr lang="en-US" altLang="ko-KR" sz="1800" dirty="0">
                <a:solidFill>
                  <a:srgbClr val="000000"/>
                </a:solidFill>
                <a:latin typeface="+mj-lt"/>
              </a:rPr>
              <a:t>,</a:t>
            </a:r>
            <a:r>
              <a:rPr lang="ko-KR" altLang="en-US" sz="1800" dirty="0">
                <a:solidFill>
                  <a:srgbClr val="000000"/>
                </a:solidFill>
                <a:latin typeface="+mj-lt"/>
              </a:rPr>
              <a:t> 잘 만들기 위한 협력</a:t>
            </a:r>
            <a:endParaRPr lang="en-US" sz="1800" dirty="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a:solidFill>
                  <a:srgbClr val="000000"/>
                </a:solidFill>
                <a:latin typeface="+mj-lt"/>
              </a:rPr>
              <a:t>편안하고 자발적인 환경이 중요</a:t>
            </a:r>
            <a:endParaRPr lang="en-US" altLang="ko-KR" sz="1800" dirty="0">
              <a:solidFill>
                <a:srgbClr val="000000"/>
              </a:solidFill>
              <a:latin typeface="+mj-lt"/>
            </a:endParaRPr>
          </a:p>
        </p:txBody>
      </p:sp>
    </p:spTree>
    <p:extLst>
      <p:ext uri="{BB962C8B-B14F-4D97-AF65-F5344CB8AC3E}">
        <p14:creationId xmlns:p14="http://schemas.microsoft.com/office/powerpoint/2010/main" val="421094436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6163</TotalTime>
  <Words>4163</Words>
  <Application>Microsoft Office PowerPoint</Application>
  <PresentationFormat>사용자 지정</PresentationFormat>
  <Paragraphs>913</Paragraphs>
  <Slides>114</Slides>
  <Notes>13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114</vt:i4>
      </vt:variant>
    </vt:vector>
  </HeadingPairs>
  <TitlesOfParts>
    <vt:vector size="123" baseType="lpstr">
      <vt:lpstr>Arial Unicode MS</vt:lpstr>
      <vt:lpstr>ArialMT</vt:lpstr>
      <vt:lpstr>굴림</vt:lpstr>
      <vt:lpstr>나눔고딕</vt:lpstr>
      <vt:lpstr>맑은 고딕</vt:lpstr>
      <vt:lpstr>Arial</vt:lpstr>
      <vt:lpstr>Arial Bold</vt:lpstr>
      <vt:lpstr>Wingdings</vt:lpstr>
      <vt:lpstr>Office 테마</vt:lpstr>
      <vt:lpstr>PowerPoint 프레젠테이션</vt:lpstr>
      <vt:lpstr>목차</vt:lpstr>
      <vt:lpstr>PowerPoint 프레젠테이션</vt:lpstr>
      <vt:lpstr>PowerPoint 프레젠테이션</vt:lpstr>
      <vt:lpstr>Good Practice – reader community</vt:lpstr>
      <vt:lpstr>Best Practice – writer community</vt:lpstr>
      <vt:lpstr>OSS의 정의</vt:lpstr>
      <vt:lpstr>Open Source Software, now</vt:lpstr>
      <vt:lpstr>PowerPoint 프레젠테이션</vt:lpstr>
      <vt:lpstr>왜 오픈소스 인가?</vt:lpstr>
      <vt:lpstr>오픈 소스에 대한 중요한 오해</vt:lpstr>
      <vt:lpstr>이런 조직이 오픈 소스 소프트웨어 조직</vt:lpstr>
      <vt:lpstr>OSS 내 맘대로 분류</vt:lpstr>
      <vt:lpstr>But…</vt:lpstr>
      <vt:lpstr>OSS License</vt:lpstr>
      <vt:lpstr>유명한 (aka. 큰 커뮤니티의) 라이선스</vt:lpstr>
      <vt:lpstr>Open Source 라이선스 통계</vt:lpstr>
      <vt:lpstr>주요 Open Source 라이선스</vt:lpstr>
      <vt:lpstr>“파생물 (Derivative Works)”의 정의</vt:lpstr>
      <vt:lpstr>Hellwig vs. VMware case</vt:lpstr>
      <vt:lpstr>라이선스 위반 확인 모니터링 체계</vt:lpstr>
      <vt:lpstr>OSS Governance</vt:lpstr>
      <vt:lpstr>OSS 어디에 있을까?</vt:lpstr>
      <vt:lpstr>http://freeopensourcesoftware.org </vt:lpstr>
      <vt:lpstr>Wikipedia: List of Open Source Software</vt:lpstr>
      <vt:lpstr>https://www.openhub.net  </vt:lpstr>
      <vt:lpstr>openhub.net의 검색 결과</vt:lpstr>
      <vt:lpstr>OSS 참여자의 입장에서..</vt:lpstr>
      <vt:lpstr>구글 오픈소스 라운드 테이블 (12.2.28, 14.9.11)</vt:lpstr>
      <vt:lpstr>선수의 반열에 오르려면..</vt:lpstr>
      <vt:lpstr>Contributor가 되려면 …</vt:lpstr>
      <vt:lpstr>공개는 언제나 적극적인 공개를 의미</vt:lpstr>
      <vt:lpstr>Worth Reading</vt:lpstr>
      <vt:lpstr>PowerPoint 프레젠테이션</vt:lpstr>
      <vt:lpstr>ALM (Application Lifecycle Management)</vt:lpstr>
      <vt:lpstr>Typical ALM with Open Source</vt:lpstr>
      <vt:lpstr>Typical ALM Workflow</vt:lpstr>
      <vt:lpstr>Github</vt:lpstr>
      <vt:lpstr>Open Source 계에서는 github이 이제 갑</vt:lpstr>
      <vt:lpstr>Github?</vt:lpstr>
      <vt:lpstr>왜 오픈소스 인가?</vt:lpstr>
      <vt:lpstr>Github은 꽤 중요해서..</vt:lpstr>
      <vt:lpstr>Github 시작하기 – github.com</vt:lpstr>
      <vt:lpstr>Repository 만들기</vt:lpstr>
      <vt:lpstr>PowerPoint 프레젠테이션</vt:lpstr>
      <vt:lpstr>PowerPoint 프레젠테이션</vt:lpstr>
      <vt:lpstr>PowerPoint 프레젠테이션</vt:lpstr>
      <vt:lpstr>Repository Punch Card (contributor 화면에서)</vt:lpstr>
      <vt:lpstr>PowerPoint 프레젠테이션</vt:lpstr>
      <vt:lpstr>PowerPoint 프레젠테이션</vt:lpstr>
      <vt:lpstr>PowerPoint 프레젠테이션</vt:lpstr>
      <vt:lpstr>PowerPoint 프레젠테이션</vt:lpstr>
      <vt:lpstr>PowerPoint 프레젠테이션</vt:lpstr>
      <vt:lpstr>Issue.. 는 Issue다.</vt:lpstr>
      <vt:lpstr>Issue 제기하기</vt:lpstr>
      <vt:lpstr>전체 Issue 화면</vt:lpstr>
      <vt:lpstr>각 Issue 화면..</vt:lpstr>
      <vt:lpstr>Issue를 close 하고 나면</vt:lpstr>
      <vt:lpstr>Markdown Language</vt:lpstr>
      <vt:lpstr>다른 프로젝트 fork 해오기</vt:lpstr>
      <vt:lpstr>Fork 결과</vt:lpstr>
      <vt:lpstr>Pull request 연습 (1/10)</vt:lpstr>
      <vt:lpstr>Pull request 연습 (2/10)</vt:lpstr>
      <vt:lpstr>Pull request 연습 (3/10)</vt:lpstr>
      <vt:lpstr>Pull request 연습 (4/10)</vt:lpstr>
      <vt:lpstr>Pull request 연습 (5/10)</vt:lpstr>
      <vt:lpstr>Pull request 연습 (6/10)</vt:lpstr>
      <vt:lpstr>Pull request 연습 (7/10)</vt:lpstr>
      <vt:lpstr>Pull request 연습 (8/10)</vt:lpstr>
      <vt:lpstr>Pull request 연습 (9/10)</vt:lpstr>
      <vt:lpstr>Pull request 연습 (10/10)</vt:lpstr>
      <vt:lpstr>git</vt:lpstr>
      <vt:lpstr>Local에서 … git download</vt:lpstr>
      <vt:lpstr>PowerPoint 프레젠테이션</vt:lpstr>
      <vt:lpstr>PowerPoint 프레젠테이션</vt:lpstr>
      <vt:lpstr>설정 후 clone 해 옴</vt:lpstr>
      <vt:lpstr>당연히 GUI version도 있음</vt:lpstr>
      <vt:lpstr>그리고 …</vt:lpstr>
      <vt:lpstr>‘git’ survival guide (1/2)</vt:lpstr>
      <vt:lpstr>‘git’ survival guide (2/2)</vt:lpstr>
      <vt:lpstr>PowerPoint 프레젠테이션</vt:lpstr>
      <vt:lpstr>Clone &amp; push (1/3)</vt:lpstr>
      <vt:lpstr>Clone &amp; push (2/3)</vt:lpstr>
      <vt:lpstr>Clone &amp; push (3/3)</vt:lpstr>
      <vt:lpstr>Git의 undo (1/4) : add 전에 undo 하기</vt:lpstr>
      <vt:lpstr>Git의 undo (2/4) : add 후에 undo 하기</vt:lpstr>
      <vt:lpstr>Git의 undo (3/4) : commit 후에 undo 하기</vt:lpstr>
      <vt:lpstr>Git의 undo (4/4) : push 후에 undo 하기-1/3</vt:lpstr>
      <vt:lpstr>Git의 undo (4/4) : push 후에 undo 하기-2/4</vt:lpstr>
      <vt:lpstr>Git의 undo (4/4) : push 후에 undo 하기-3/4</vt:lpstr>
      <vt:lpstr>Git의 undo (4/4) : push 후에 undo 하기-4/4</vt:lpstr>
      <vt:lpstr>GIT = UNDO button</vt:lpstr>
      <vt:lpstr>생활 코딩의 git 강좌</vt:lpstr>
      <vt:lpstr>PowerPoint 프레젠테이션</vt:lpstr>
      <vt:lpstr>Git의 branch</vt:lpstr>
      <vt:lpstr>여러 버전으로 가지치기, branching (1/2)</vt:lpstr>
      <vt:lpstr>여러 버전으로 가지치기, branching (2/2)</vt:lpstr>
      <vt:lpstr>Merge 에서의 충돌 상황</vt:lpstr>
      <vt:lpstr>Code Review</vt:lpstr>
      <vt:lpstr>Code Review</vt:lpstr>
      <vt:lpstr>Code Review</vt:lpstr>
      <vt:lpstr>Code Review 해본 적이 없으시다면</vt:lpstr>
      <vt:lpstr>우리의 hello.c 를 Review 해보자.</vt:lpstr>
      <vt:lpstr>Review상황 …</vt:lpstr>
      <vt:lpstr>hello.c commit log로 이동</vt:lpstr>
      <vt:lpstr>Comment 달기</vt:lpstr>
      <vt:lpstr>꼼꼼하게 comment …</vt:lpstr>
      <vt:lpstr>Review 결과를 Issue로 등록 (1/3)</vt:lpstr>
      <vt:lpstr>Review 결과를 Issue로 등록 (2/3)</vt:lpstr>
      <vt:lpstr>Review 결과를 Issue로 등록 (3/3)</vt:lpstr>
      <vt:lpstr>Github만 가지고 코드 리뷰: 요약</vt:lpstr>
      <vt:lpstr>유용한 Link</vt:lpstr>
      <vt:lpstr>소프트웨어 교육을 위한 Good OSS Practice</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anything</dc:creator>
  <cp:lastModifiedBy>Hyunchan Park</cp:lastModifiedBy>
  <cp:revision>434</cp:revision>
  <dcterms:created xsi:type="dcterms:W3CDTF">2013-09-25T09:07:30Z</dcterms:created>
  <dcterms:modified xsi:type="dcterms:W3CDTF">2019-09-05T08:23:08Z</dcterms:modified>
</cp:coreProperties>
</file>